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12239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B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62426" y="-101793"/>
            <a:ext cx="14163146" cy="1634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03310" y="3869280"/>
            <a:ext cx="11576685" cy="5587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12239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jp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jpg"/><Relationship Id="rId6" Type="http://schemas.openxmlformats.org/officeDocument/2006/relationships/image" Target="../media/image4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50.jp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3" Type="http://schemas.openxmlformats.org/officeDocument/2006/relationships/image" Target="../media/image54.jpg"/><Relationship Id="rId4" Type="http://schemas.openxmlformats.org/officeDocument/2006/relationships/image" Target="../media/image5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Relationship Id="rId3" Type="http://schemas.openxmlformats.org/officeDocument/2006/relationships/image" Target="../media/image5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jp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Relationship Id="rId3" Type="http://schemas.openxmlformats.org/officeDocument/2006/relationships/image" Target="../media/image72.jp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jpg"/><Relationship Id="rId3" Type="http://schemas.openxmlformats.org/officeDocument/2006/relationships/image" Target="../media/image76.jpg"/><Relationship Id="rId4" Type="http://schemas.openxmlformats.org/officeDocument/2006/relationships/image" Target="../media/image77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6559" y="2922342"/>
            <a:ext cx="16482834" cy="48458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8424" y="2878660"/>
            <a:ext cx="5600699" cy="45243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418349" y="1577018"/>
            <a:ext cx="8312784" cy="5743575"/>
            <a:chOff x="9418349" y="1577018"/>
            <a:chExt cx="8312784" cy="57435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0404" y="1577018"/>
              <a:ext cx="6410324" cy="57435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18349" y="1960999"/>
              <a:ext cx="1859914" cy="869315"/>
            </a:xfrm>
            <a:custGeom>
              <a:avLst/>
              <a:gdLst/>
              <a:ahLst/>
              <a:cxnLst/>
              <a:rect l="l" t="t" r="r" b="b"/>
              <a:pathLst>
                <a:path w="1859915" h="869314">
                  <a:moveTo>
                    <a:pt x="1682657" y="224967"/>
                  </a:moveTo>
                  <a:lnTo>
                    <a:pt x="1466369" y="263081"/>
                  </a:lnTo>
                  <a:lnTo>
                    <a:pt x="1462375" y="255339"/>
                  </a:lnTo>
                  <a:lnTo>
                    <a:pt x="1458127" y="246893"/>
                  </a:lnTo>
                  <a:lnTo>
                    <a:pt x="1453395" y="238033"/>
                  </a:lnTo>
                  <a:lnTo>
                    <a:pt x="1448159" y="229396"/>
                  </a:lnTo>
                  <a:lnTo>
                    <a:pt x="1419607" y="179949"/>
                  </a:lnTo>
                  <a:lnTo>
                    <a:pt x="1410160" y="141302"/>
                  </a:lnTo>
                  <a:lnTo>
                    <a:pt x="1420048" y="102678"/>
                  </a:lnTo>
                  <a:lnTo>
                    <a:pt x="1449500" y="53300"/>
                  </a:lnTo>
                  <a:lnTo>
                    <a:pt x="1458818" y="40525"/>
                  </a:lnTo>
                  <a:lnTo>
                    <a:pt x="1469219" y="27862"/>
                  </a:lnTo>
                  <a:lnTo>
                    <a:pt x="1480607" y="14593"/>
                  </a:lnTo>
                  <a:lnTo>
                    <a:pt x="1492884" y="0"/>
                  </a:lnTo>
                  <a:lnTo>
                    <a:pt x="1502581" y="10774"/>
                  </a:lnTo>
                  <a:lnTo>
                    <a:pt x="1511329" y="20442"/>
                  </a:lnTo>
                  <a:lnTo>
                    <a:pt x="1519046" y="29091"/>
                  </a:lnTo>
                  <a:lnTo>
                    <a:pt x="1526359" y="37604"/>
                  </a:lnTo>
                  <a:lnTo>
                    <a:pt x="1662787" y="201231"/>
                  </a:lnTo>
                  <a:lnTo>
                    <a:pt x="1682657" y="224967"/>
                  </a:lnTo>
                  <a:close/>
                </a:path>
                <a:path w="1859915" h="869314">
                  <a:moveTo>
                    <a:pt x="28322" y="868822"/>
                  </a:moveTo>
                  <a:lnTo>
                    <a:pt x="10106" y="856312"/>
                  </a:lnTo>
                  <a:lnTo>
                    <a:pt x="1677" y="841140"/>
                  </a:lnTo>
                  <a:lnTo>
                    <a:pt x="0" y="824288"/>
                  </a:lnTo>
                  <a:lnTo>
                    <a:pt x="2039" y="806738"/>
                  </a:lnTo>
                  <a:lnTo>
                    <a:pt x="12015" y="758954"/>
                  </a:lnTo>
                  <a:lnTo>
                    <a:pt x="26839" y="713054"/>
                  </a:lnTo>
                  <a:lnTo>
                    <a:pt x="47161" y="669299"/>
                  </a:lnTo>
                  <a:lnTo>
                    <a:pt x="73632" y="627947"/>
                  </a:lnTo>
                  <a:lnTo>
                    <a:pt x="106026" y="586381"/>
                  </a:lnTo>
                  <a:lnTo>
                    <a:pt x="139924" y="546676"/>
                  </a:lnTo>
                  <a:lnTo>
                    <a:pt x="175295" y="508808"/>
                  </a:lnTo>
                  <a:lnTo>
                    <a:pt x="212108" y="472750"/>
                  </a:lnTo>
                  <a:lnTo>
                    <a:pt x="250333" y="438475"/>
                  </a:lnTo>
                  <a:lnTo>
                    <a:pt x="289939" y="405958"/>
                  </a:lnTo>
                  <a:lnTo>
                    <a:pt x="330896" y="375173"/>
                  </a:lnTo>
                  <a:lnTo>
                    <a:pt x="373172" y="346093"/>
                  </a:lnTo>
                  <a:lnTo>
                    <a:pt x="416737" y="318692"/>
                  </a:lnTo>
                  <a:lnTo>
                    <a:pt x="461560" y="292945"/>
                  </a:lnTo>
                  <a:lnTo>
                    <a:pt x="507611" y="268826"/>
                  </a:lnTo>
                  <a:lnTo>
                    <a:pt x="554858" y="246307"/>
                  </a:lnTo>
                  <a:lnTo>
                    <a:pt x="600280" y="226895"/>
                  </a:lnTo>
                  <a:lnTo>
                    <a:pt x="646004" y="209817"/>
                  </a:lnTo>
                  <a:lnTo>
                    <a:pt x="692023" y="195096"/>
                  </a:lnTo>
                  <a:lnTo>
                    <a:pt x="738330" y="182759"/>
                  </a:lnTo>
                  <a:lnTo>
                    <a:pt x="784918" y="172829"/>
                  </a:lnTo>
                  <a:lnTo>
                    <a:pt x="831780" y="165331"/>
                  </a:lnTo>
                  <a:lnTo>
                    <a:pt x="878909" y="160291"/>
                  </a:lnTo>
                  <a:lnTo>
                    <a:pt x="926298" y="157733"/>
                  </a:lnTo>
                  <a:lnTo>
                    <a:pt x="973940" y="157681"/>
                  </a:lnTo>
                  <a:lnTo>
                    <a:pt x="1021829" y="160161"/>
                  </a:lnTo>
                  <a:lnTo>
                    <a:pt x="1069956" y="165196"/>
                  </a:lnTo>
                  <a:lnTo>
                    <a:pt x="1118316" y="172813"/>
                  </a:lnTo>
                  <a:lnTo>
                    <a:pt x="1166902" y="183035"/>
                  </a:lnTo>
                  <a:lnTo>
                    <a:pt x="1216462" y="195231"/>
                  </a:lnTo>
                  <a:lnTo>
                    <a:pt x="1265969" y="208142"/>
                  </a:lnTo>
                  <a:lnTo>
                    <a:pt x="1466369" y="263081"/>
                  </a:lnTo>
                  <a:lnTo>
                    <a:pt x="1682657" y="224967"/>
                  </a:lnTo>
                  <a:lnTo>
                    <a:pt x="1691470" y="235495"/>
                  </a:lnTo>
                  <a:lnTo>
                    <a:pt x="711566" y="408170"/>
                  </a:lnTo>
                  <a:lnTo>
                    <a:pt x="666078" y="417100"/>
                  </a:lnTo>
                  <a:lnTo>
                    <a:pt x="625092" y="428084"/>
                  </a:lnTo>
                  <a:lnTo>
                    <a:pt x="575888" y="444649"/>
                  </a:lnTo>
                  <a:lnTo>
                    <a:pt x="528081" y="463151"/>
                  </a:lnTo>
                  <a:lnTo>
                    <a:pt x="481659" y="483566"/>
                  </a:lnTo>
                  <a:lnTo>
                    <a:pt x="436612" y="505869"/>
                  </a:lnTo>
                  <a:lnTo>
                    <a:pt x="392925" y="530035"/>
                  </a:lnTo>
                  <a:lnTo>
                    <a:pt x="350589" y="556040"/>
                  </a:lnTo>
                  <a:lnTo>
                    <a:pt x="309590" y="583860"/>
                  </a:lnTo>
                  <a:lnTo>
                    <a:pt x="269916" y="613470"/>
                  </a:lnTo>
                  <a:lnTo>
                    <a:pt x="231557" y="644847"/>
                  </a:lnTo>
                  <a:lnTo>
                    <a:pt x="194499" y="677964"/>
                  </a:lnTo>
                  <a:lnTo>
                    <a:pt x="158732" y="712799"/>
                  </a:lnTo>
                  <a:lnTo>
                    <a:pt x="124242" y="749327"/>
                  </a:lnTo>
                  <a:lnTo>
                    <a:pt x="91018" y="787523"/>
                  </a:lnTo>
                  <a:lnTo>
                    <a:pt x="59049" y="827363"/>
                  </a:lnTo>
                  <a:lnTo>
                    <a:pt x="28322" y="868822"/>
                  </a:lnTo>
                  <a:close/>
                </a:path>
                <a:path w="1859915" h="869314">
                  <a:moveTo>
                    <a:pt x="989217" y="784506"/>
                  </a:moveTo>
                  <a:lnTo>
                    <a:pt x="984916" y="771363"/>
                  </a:lnTo>
                  <a:lnTo>
                    <a:pt x="985430" y="757075"/>
                  </a:lnTo>
                  <a:lnTo>
                    <a:pt x="989145" y="742472"/>
                  </a:lnTo>
                  <a:lnTo>
                    <a:pt x="1013353" y="686163"/>
                  </a:lnTo>
                  <a:lnTo>
                    <a:pt x="1035308" y="646863"/>
                  </a:lnTo>
                  <a:lnTo>
                    <a:pt x="1061306" y="611257"/>
                  </a:lnTo>
                  <a:lnTo>
                    <a:pt x="1092299" y="580267"/>
                  </a:lnTo>
                  <a:lnTo>
                    <a:pt x="1129237" y="554814"/>
                  </a:lnTo>
                  <a:lnTo>
                    <a:pt x="1173070" y="535819"/>
                  </a:lnTo>
                  <a:lnTo>
                    <a:pt x="1307915" y="492227"/>
                  </a:lnTo>
                  <a:lnTo>
                    <a:pt x="1373807" y="475235"/>
                  </a:lnTo>
                  <a:lnTo>
                    <a:pt x="1349152" y="459832"/>
                  </a:lnTo>
                  <a:lnTo>
                    <a:pt x="1280605" y="433461"/>
                  </a:lnTo>
                  <a:lnTo>
                    <a:pt x="1238311" y="422577"/>
                  </a:lnTo>
                  <a:lnTo>
                    <a:pt x="1191733" y="413283"/>
                  </a:lnTo>
                  <a:lnTo>
                    <a:pt x="1141672" y="405622"/>
                  </a:lnTo>
                  <a:lnTo>
                    <a:pt x="1088925" y="399637"/>
                  </a:lnTo>
                  <a:lnTo>
                    <a:pt x="1034290" y="395368"/>
                  </a:lnTo>
                  <a:lnTo>
                    <a:pt x="978567" y="392858"/>
                  </a:lnTo>
                  <a:lnTo>
                    <a:pt x="922553" y="392149"/>
                  </a:lnTo>
                  <a:lnTo>
                    <a:pt x="867048" y="393284"/>
                  </a:lnTo>
                  <a:lnTo>
                    <a:pt x="812849" y="396304"/>
                  </a:lnTo>
                  <a:lnTo>
                    <a:pt x="760756" y="401252"/>
                  </a:lnTo>
                  <a:lnTo>
                    <a:pt x="711566" y="408170"/>
                  </a:lnTo>
                  <a:lnTo>
                    <a:pt x="1691470" y="235495"/>
                  </a:lnTo>
                  <a:lnTo>
                    <a:pt x="1731224" y="282658"/>
                  </a:lnTo>
                  <a:lnTo>
                    <a:pt x="1765782" y="323154"/>
                  </a:lnTo>
                  <a:lnTo>
                    <a:pt x="1800626" y="363404"/>
                  </a:lnTo>
                  <a:lnTo>
                    <a:pt x="1835822" y="403351"/>
                  </a:lnTo>
                  <a:lnTo>
                    <a:pt x="1850943" y="424540"/>
                  </a:lnTo>
                  <a:lnTo>
                    <a:pt x="1858565" y="445134"/>
                  </a:lnTo>
                  <a:lnTo>
                    <a:pt x="1859832" y="465896"/>
                  </a:lnTo>
                  <a:lnTo>
                    <a:pt x="1855883" y="487592"/>
                  </a:lnTo>
                  <a:lnTo>
                    <a:pt x="1839372" y="530501"/>
                  </a:lnTo>
                  <a:lnTo>
                    <a:pt x="1816155" y="569475"/>
                  </a:lnTo>
                  <a:lnTo>
                    <a:pt x="1788104" y="605180"/>
                  </a:lnTo>
                  <a:lnTo>
                    <a:pt x="1296614" y="695835"/>
                  </a:lnTo>
                  <a:lnTo>
                    <a:pt x="1248687" y="705357"/>
                  </a:lnTo>
                  <a:lnTo>
                    <a:pt x="1200930" y="715988"/>
                  </a:lnTo>
                  <a:lnTo>
                    <a:pt x="1153349" y="727759"/>
                  </a:lnTo>
                  <a:lnTo>
                    <a:pt x="1112939" y="739768"/>
                  </a:lnTo>
                  <a:lnTo>
                    <a:pt x="1072612" y="753880"/>
                  </a:lnTo>
                  <a:lnTo>
                    <a:pt x="989217" y="784506"/>
                  </a:lnTo>
                  <a:close/>
                </a:path>
                <a:path w="1859915" h="869314">
                  <a:moveTo>
                    <a:pt x="1724830" y="652284"/>
                  </a:moveTo>
                  <a:lnTo>
                    <a:pt x="1704783" y="654738"/>
                  </a:lnTo>
                  <a:lnTo>
                    <a:pt x="1685292" y="655696"/>
                  </a:lnTo>
                  <a:lnTo>
                    <a:pt x="1636261" y="657508"/>
                  </a:lnTo>
                  <a:lnTo>
                    <a:pt x="1587344" y="660172"/>
                  </a:lnTo>
                  <a:lnTo>
                    <a:pt x="1538547" y="663720"/>
                  </a:lnTo>
                  <a:lnTo>
                    <a:pt x="1489877" y="668183"/>
                  </a:lnTo>
                  <a:lnTo>
                    <a:pt x="1441342" y="673594"/>
                  </a:lnTo>
                  <a:lnTo>
                    <a:pt x="1392948" y="679985"/>
                  </a:lnTo>
                  <a:lnTo>
                    <a:pt x="1344703" y="687388"/>
                  </a:lnTo>
                  <a:lnTo>
                    <a:pt x="1296614" y="695835"/>
                  </a:lnTo>
                  <a:lnTo>
                    <a:pt x="1783564" y="610026"/>
                  </a:lnTo>
                  <a:lnTo>
                    <a:pt x="1757092" y="638279"/>
                  </a:lnTo>
                  <a:lnTo>
                    <a:pt x="1743058" y="647182"/>
                  </a:lnTo>
                  <a:lnTo>
                    <a:pt x="1724830" y="652284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705614" y="5092866"/>
              <a:ext cx="209550" cy="1460500"/>
            </a:xfrm>
            <a:custGeom>
              <a:avLst/>
              <a:gdLst/>
              <a:ahLst/>
              <a:cxnLst/>
              <a:rect l="l" t="t" r="r" b="b"/>
              <a:pathLst>
                <a:path w="209550" h="1460500">
                  <a:moveTo>
                    <a:pt x="209135" y="1447800"/>
                  </a:moveTo>
                  <a:lnTo>
                    <a:pt x="140007" y="1447800"/>
                  </a:lnTo>
                  <a:lnTo>
                    <a:pt x="143215" y="1460500"/>
                  </a:lnTo>
                  <a:lnTo>
                    <a:pt x="208843" y="1460500"/>
                  </a:lnTo>
                  <a:lnTo>
                    <a:pt x="209135" y="1447800"/>
                  </a:lnTo>
                  <a:close/>
                </a:path>
                <a:path w="209550" h="1460500">
                  <a:moveTo>
                    <a:pt x="198051" y="1435100"/>
                  </a:moveTo>
                  <a:lnTo>
                    <a:pt x="129798" y="1435100"/>
                  </a:lnTo>
                  <a:lnTo>
                    <a:pt x="131256" y="1447800"/>
                  </a:lnTo>
                  <a:lnTo>
                    <a:pt x="206218" y="1447800"/>
                  </a:lnTo>
                  <a:lnTo>
                    <a:pt x="198051" y="1435100"/>
                  </a:lnTo>
                  <a:close/>
                </a:path>
                <a:path w="209550" h="1460500">
                  <a:moveTo>
                    <a:pt x="180290" y="1422400"/>
                  </a:moveTo>
                  <a:lnTo>
                    <a:pt x="122214" y="1422400"/>
                  </a:lnTo>
                  <a:lnTo>
                    <a:pt x="124256" y="1435100"/>
                  </a:lnTo>
                  <a:lnTo>
                    <a:pt x="186092" y="1435100"/>
                  </a:lnTo>
                  <a:lnTo>
                    <a:pt x="180290" y="1422400"/>
                  </a:lnTo>
                  <a:close/>
                </a:path>
                <a:path w="209550" h="1460500">
                  <a:moveTo>
                    <a:pt x="57597" y="749300"/>
                  </a:moveTo>
                  <a:lnTo>
                    <a:pt x="9625" y="749300"/>
                  </a:lnTo>
                  <a:lnTo>
                    <a:pt x="16776" y="762000"/>
                  </a:lnTo>
                  <a:lnTo>
                    <a:pt x="23735" y="762000"/>
                  </a:lnTo>
                  <a:lnTo>
                    <a:pt x="30421" y="774700"/>
                  </a:lnTo>
                  <a:lnTo>
                    <a:pt x="36751" y="774700"/>
                  </a:lnTo>
                  <a:lnTo>
                    <a:pt x="46208" y="787400"/>
                  </a:lnTo>
                  <a:lnTo>
                    <a:pt x="69711" y="825500"/>
                  </a:lnTo>
                  <a:lnTo>
                    <a:pt x="89801" y="889000"/>
                  </a:lnTo>
                  <a:lnTo>
                    <a:pt x="98296" y="952500"/>
                  </a:lnTo>
                  <a:lnTo>
                    <a:pt x="99467" y="977900"/>
                  </a:lnTo>
                  <a:lnTo>
                    <a:pt x="99354" y="1003300"/>
                  </a:lnTo>
                  <a:lnTo>
                    <a:pt x="98419" y="1041400"/>
                  </a:lnTo>
                  <a:lnTo>
                    <a:pt x="97129" y="1066800"/>
                  </a:lnTo>
                  <a:lnTo>
                    <a:pt x="95976" y="1104900"/>
                  </a:lnTo>
                  <a:lnTo>
                    <a:pt x="95124" y="1130300"/>
                  </a:lnTo>
                  <a:lnTo>
                    <a:pt x="94545" y="1155700"/>
                  </a:lnTo>
                  <a:lnTo>
                    <a:pt x="94213" y="1181100"/>
                  </a:lnTo>
                  <a:lnTo>
                    <a:pt x="94254" y="1219200"/>
                  </a:lnTo>
                  <a:lnTo>
                    <a:pt x="94787" y="1257300"/>
                  </a:lnTo>
                  <a:lnTo>
                    <a:pt x="96323" y="1308100"/>
                  </a:lnTo>
                  <a:lnTo>
                    <a:pt x="100178" y="1346200"/>
                  </a:lnTo>
                  <a:lnTo>
                    <a:pt x="103255" y="1371600"/>
                  </a:lnTo>
                  <a:lnTo>
                    <a:pt x="106992" y="1384300"/>
                  </a:lnTo>
                  <a:lnTo>
                    <a:pt x="111057" y="1397000"/>
                  </a:lnTo>
                  <a:lnTo>
                    <a:pt x="115232" y="1409700"/>
                  </a:lnTo>
                  <a:lnTo>
                    <a:pt x="119297" y="1422400"/>
                  </a:lnTo>
                  <a:lnTo>
                    <a:pt x="174024" y="1422400"/>
                  </a:lnTo>
                  <a:lnTo>
                    <a:pt x="167593" y="1409700"/>
                  </a:lnTo>
                  <a:lnTo>
                    <a:pt x="161299" y="1397000"/>
                  </a:lnTo>
                  <a:lnTo>
                    <a:pt x="158966" y="1384300"/>
                  </a:lnTo>
                  <a:lnTo>
                    <a:pt x="157507" y="1384300"/>
                  </a:lnTo>
                  <a:lnTo>
                    <a:pt x="155466" y="1371600"/>
                  </a:lnTo>
                  <a:lnTo>
                    <a:pt x="151965" y="1358900"/>
                  </a:lnTo>
                  <a:lnTo>
                    <a:pt x="150507" y="1358900"/>
                  </a:lnTo>
                  <a:lnTo>
                    <a:pt x="148260" y="1346200"/>
                  </a:lnTo>
                  <a:lnTo>
                    <a:pt x="146314" y="1333500"/>
                  </a:lnTo>
                  <a:lnTo>
                    <a:pt x="144641" y="1333500"/>
                  </a:lnTo>
                  <a:lnTo>
                    <a:pt x="143215" y="1320800"/>
                  </a:lnTo>
                  <a:lnTo>
                    <a:pt x="142340" y="1308100"/>
                  </a:lnTo>
                  <a:lnTo>
                    <a:pt x="141173" y="1295400"/>
                  </a:lnTo>
                  <a:lnTo>
                    <a:pt x="140904" y="1282700"/>
                  </a:lnTo>
                  <a:lnTo>
                    <a:pt x="140553" y="1282700"/>
                  </a:lnTo>
                  <a:lnTo>
                    <a:pt x="140148" y="1270000"/>
                  </a:lnTo>
                  <a:lnTo>
                    <a:pt x="139715" y="1270000"/>
                  </a:lnTo>
                  <a:lnTo>
                    <a:pt x="139063" y="1257300"/>
                  </a:lnTo>
                  <a:lnTo>
                    <a:pt x="138439" y="1231900"/>
                  </a:lnTo>
                  <a:lnTo>
                    <a:pt x="137869" y="1219200"/>
                  </a:lnTo>
                  <a:lnTo>
                    <a:pt x="137381" y="1206500"/>
                  </a:lnTo>
                  <a:lnTo>
                    <a:pt x="136670" y="1181100"/>
                  </a:lnTo>
                  <a:lnTo>
                    <a:pt x="136288" y="1155700"/>
                  </a:lnTo>
                  <a:lnTo>
                    <a:pt x="136233" y="1117600"/>
                  </a:lnTo>
                  <a:lnTo>
                    <a:pt x="136506" y="1092200"/>
                  </a:lnTo>
                  <a:lnTo>
                    <a:pt x="137112" y="1054100"/>
                  </a:lnTo>
                  <a:lnTo>
                    <a:pt x="137637" y="1016000"/>
                  </a:lnTo>
                  <a:lnTo>
                    <a:pt x="137450" y="990600"/>
                  </a:lnTo>
                  <a:lnTo>
                    <a:pt x="135923" y="952500"/>
                  </a:lnTo>
                  <a:lnTo>
                    <a:pt x="134496" y="939800"/>
                  </a:lnTo>
                  <a:lnTo>
                    <a:pt x="132386" y="914400"/>
                  </a:lnTo>
                  <a:lnTo>
                    <a:pt x="129565" y="901700"/>
                  </a:lnTo>
                  <a:lnTo>
                    <a:pt x="126006" y="876300"/>
                  </a:lnTo>
                  <a:lnTo>
                    <a:pt x="121453" y="863600"/>
                  </a:lnTo>
                  <a:lnTo>
                    <a:pt x="116052" y="850900"/>
                  </a:lnTo>
                  <a:lnTo>
                    <a:pt x="109722" y="825500"/>
                  </a:lnTo>
                  <a:lnTo>
                    <a:pt x="102380" y="812800"/>
                  </a:lnTo>
                  <a:lnTo>
                    <a:pt x="94012" y="800100"/>
                  </a:lnTo>
                  <a:lnTo>
                    <a:pt x="84660" y="787400"/>
                  </a:lnTo>
                  <a:lnTo>
                    <a:pt x="74323" y="774700"/>
                  </a:lnTo>
                  <a:lnTo>
                    <a:pt x="63003" y="762000"/>
                  </a:lnTo>
                  <a:lnTo>
                    <a:pt x="57597" y="749300"/>
                  </a:lnTo>
                  <a:close/>
                </a:path>
                <a:path w="209550" h="1460500">
                  <a:moveTo>
                    <a:pt x="46021" y="736600"/>
                  </a:moveTo>
                  <a:lnTo>
                    <a:pt x="875" y="736600"/>
                  </a:lnTo>
                  <a:lnTo>
                    <a:pt x="4375" y="749300"/>
                  </a:lnTo>
                  <a:lnTo>
                    <a:pt x="51919" y="749300"/>
                  </a:lnTo>
                  <a:lnTo>
                    <a:pt x="46021" y="736600"/>
                  </a:lnTo>
                  <a:close/>
                </a:path>
                <a:path w="209550" h="1460500">
                  <a:moveTo>
                    <a:pt x="46022" y="723900"/>
                  </a:moveTo>
                  <a:lnTo>
                    <a:pt x="0" y="723900"/>
                  </a:lnTo>
                  <a:lnTo>
                    <a:pt x="0" y="736600"/>
                  </a:lnTo>
                  <a:lnTo>
                    <a:pt x="39960" y="736600"/>
                  </a:lnTo>
                  <a:lnTo>
                    <a:pt x="46022" y="723900"/>
                  </a:lnTo>
                  <a:close/>
                </a:path>
                <a:path w="209550" h="1460500">
                  <a:moveTo>
                    <a:pt x="57598" y="711200"/>
                  </a:moveTo>
                  <a:lnTo>
                    <a:pt x="6708" y="711200"/>
                  </a:lnTo>
                  <a:lnTo>
                    <a:pt x="4375" y="723900"/>
                  </a:lnTo>
                  <a:lnTo>
                    <a:pt x="51919" y="723900"/>
                  </a:lnTo>
                  <a:lnTo>
                    <a:pt x="57598" y="711200"/>
                  </a:lnTo>
                  <a:close/>
                </a:path>
                <a:path w="209550" h="1460500">
                  <a:moveTo>
                    <a:pt x="180250" y="38100"/>
                  </a:moveTo>
                  <a:lnTo>
                    <a:pt x="122214" y="38100"/>
                  </a:lnTo>
                  <a:lnTo>
                    <a:pt x="119297" y="50800"/>
                  </a:lnTo>
                  <a:lnTo>
                    <a:pt x="115191" y="50800"/>
                  </a:lnTo>
                  <a:lnTo>
                    <a:pt x="110948" y="63500"/>
                  </a:lnTo>
                  <a:lnTo>
                    <a:pt x="106869" y="88900"/>
                  </a:lnTo>
                  <a:lnTo>
                    <a:pt x="103255" y="101600"/>
                  </a:lnTo>
                  <a:lnTo>
                    <a:pt x="100178" y="114300"/>
                  </a:lnTo>
                  <a:lnTo>
                    <a:pt x="97895" y="139700"/>
                  </a:lnTo>
                  <a:lnTo>
                    <a:pt x="96323" y="165100"/>
                  </a:lnTo>
                  <a:lnTo>
                    <a:pt x="95379" y="177800"/>
                  </a:lnTo>
                  <a:lnTo>
                    <a:pt x="94787" y="203200"/>
                  </a:lnTo>
                  <a:lnTo>
                    <a:pt x="94358" y="228600"/>
                  </a:lnTo>
                  <a:lnTo>
                    <a:pt x="94254" y="241300"/>
                  </a:lnTo>
                  <a:lnTo>
                    <a:pt x="94213" y="279400"/>
                  </a:lnTo>
                  <a:lnTo>
                    <a:pt x="94422" y="304800"/>
                  </a:lnTo>
                  <a:lnTo>
                    <a:pt x="95015" y="342900"/>
                  </a:lnTo>
                  <a:lnTo>
                    <a:pt x="95935" y="368300"/>
                  </a:lnTo>
                  <a:lnTo>
                    <a:pt x="97129" y="393700"/>
                  </a:lnTo>
                  <a:lnTo>
                    <a:pt x="98419" y="431800"/>
                  </a:lnTo>
                  <a:lnTo>
                    <a:pt x="99353" y="457200"/>
                  </a:lnTo>
                  <a:lnTo>
                    <a:pt x="99467" y="495300"/>
                  </a:lnTo>
                  <a:lnTo>
                    <a:pt x="98296" y="520700"/>
                  </a:lnTo>
                  <a:lnTo>
                    <a:pt x="89692" y="584200"/>
                  </a:lnTo>
                  <a:lnTo>
                    <a:pt x="69711" y="635000"/>
                  </a:lnTo>
                  <a:lnTo>
                    <a:pt x="46208" y="673100"/>
                  </a:lnTo>
                  <a:lnTo>
                    <a:pt x="36751" y="685800"/>
                  </a:lnTo>
                  <a:lnTo>
                    <a:pt x="30462" y="698500"/>
                  </a:lnTo>
                  <a:lnTo>
                    <a:pt x="23844" y="698500"/>
                  </a:lnTo>
                  <a:lnTo>
                    <a:pt x="16899" y="711200"/>
                  </a:lnTo>
                  <a:lnTo>
                    <a:pt x="63003" y="711200"/>
                  </a:lnTo>
                  <a:lnTo>
                    <a:pt x="74488" y="698500"/>
                  </a:lnTo>
                  <a:lnTo>
                    <a:pt x="84879" y="685800"/>
                  </a:lnTo>
                  <a:lnTo>
                    <a:pt x="94176" y="673100"/>
                  </a:lnTo>
                  <a:lnTo>
                    <a:pt x="102380" y="647700"/>
                  </a:lnTo>
                  <a:lnTo>
                    <a:pt x="109722" y="635000"/>
                  </a:lnTo>
                  <a:lnTo>
                    <a:pt x="116052" y="622300"/>
                  </a:lnTo>
                  <a:lnTo>
                    <a:pt x="121453" y="596900"/>
                  </a:lnTo>
                  <a:lnTo>
                    <a:pt x="126006" y="584200"/>
                  </a:lnTo>
                  <a:lnTo>
                    <a:pt x="129565" y="571500"/>
                  </a:lnTo>
                  <a:lnTo>
                    <a:pt x="132387" y="546100"/>
                  </a:lnTo>
                  <a:lnTo>
                    <a:pt x="134497" y="533400"/>
                  </a:lnTo>
                  <a:lnTo>
                    <a:pt x="135923" y="520700"/>
                  </a:lnTo>
                  <a:lnTo>
                    <a:pt x="137450" y="482600"/>
                  </a:lnTo>
                  <a:lnTo>
                    <a:pt x="137637" y="444500"/>
                  </a:lnTo>
                  <a:lnTo>
                    <a:pt x="137113" y="406400"/>
                  </a:lnTo>
                  <a:lnTo>
                    <a:pt x="136507" y="381000"/>
                  </a:lnTo>
                  <a:lnTo>
                    <a:pt x="136110" y="342900"/>
                  </a:lnTo>
                  <a:lnTo>
                    <a:pt x="136630" y="292100"/>
                  </a:lnTo>
                  <a:lnTo>
                    <a:pt x="137382" y="254000"/>
                  </a:lnTo>
                  <a:lnTo>
                    <a:pt x="139063" y="215900"/>
                  </a:lnTo>
                  <a:lnTo>
                    <a:pt x="139715" y="203200"/>
                  </a:lnTo>
                  <a:lnTo>
                    <a:pt x="139984" y="190500"/>
                  </a:lnTo>
                  <a:lnTo>
                    <a:pt x="140335" y="190500"/>
                  </a:lnTo>
                  <a:lnTo>
                    <a:pt x="140740" y="177800"/>
                  </a:lnTo>
                  <a:lnTo>
                    <a:pt x="141173" y="177800"/>
                  </a:lnTo>
                  <a:lnTo>
                    <a:pt x="142340" y="152400"/>
                  </a:lnTo>
                  <a:lnTo>
                    <a:pt x="143215" y="152400"/>
                  </a:lnTo>
                  <a:lnTo>
                    <a:pt x="144683" y="139700"/>
                  </a:lnTo>
                  <a:lnTo>
                    <a:pt x="146424" y="127000"/>
                  </a:lnTo>
                  <a:lnTo>
                    <a:pt x="148383" y="114300"/>
                  </a:lnTo>
                  <a:lnTo>
                    <a:pt x="150507" y="101600"/>
                  </a:lnTo>
                  <a:lnTo>
                    <a:pt x="151966" y="101600"/>
                  </a:lnTo>
                  <a:lnTo>
                    <a:pt x="155466" y="88900"/>
                  </a:lnTo>
                  <a:lnTo>
                    <a:pt x="157508" y="88900"/>
                  </a:lnTo>
                  <a:lnTo>
                    <a:pt x="158966" y="76200"/>
                  </a:lnTo>
                  <a:lnTo>
                    <a:pt x="161299" y="76200"/>
                  </a:lnTo>
                  <a:lnTo>
                    <a:pt x="167470" y="63500"/>
                  </a:lnTo>
                  <a:lnTo>
                    <a:pt x="173915" y="50800"/>
                  </a:lnTo>
                  <a:lnTo>
                    <a:pt x="180250" y="38100"/>
                  </a:lnTo>
                  <a:close/>
                </a:path>
                <a:path w="209550" h="1460500">
                  <a:moveTo>
                    <a:pt x="190176" y="25400"/>
                  </a:moveTo>
                  <a:lnTo>
                    <a:pt x="127756" y="25400"/>
                  </a:lnTo>
                  <a:lnTo>
                    <a:pt x="124256" y="38100"/>
                  </a:lnTo>
                  <a:lnTo>
                    <a:pt x="188718" y="38100"/>
                  </a:lnTo>
                  <a:lnTo>
                    <a:pt x="190176" y="25400"/>
                  </a:lnTo>
                  <a:close/>
                </a:path>
                <a:path w="209550" h="1460500">
                  <a:moveTo>
                    <a:pt x="209135" y="12700"/>
                  </a:moveTo>
                  <a:lnTo>
                    <a:pt x="136798" y="12700"/>
                  </a:lnTo>
                  <a:lnTo>
                    <a:pt x="132423" y="25400"/>
                  </a:lnTo>
                  <a:lnTo>
                    <a:pt x="206218" y="25400"/>
                  </a:lnTo>
                  <a:lnTo>
                    <a:pt x="209135" y="12700"/>
                  </a:lnTo>
                  <a:close/>
                </a:path>
                <a:path w="209550" h="1460500">
                  <a:moveTo>
                    <a:pt x="196301" y="0"/>
                  </a:moveTo>
                  <a:lnTo>
                    <a:pt x="150215" y="0"/>
                  </a:lnTo>
                  <a:lnTo>
                    <a:pt x="146715" y="12700"/>
                  </a:lnTo>
                  <a:lnTo>
                    <a:pt x="202718" y="12700"/>
                  </a:lnTo>
                  <a:lnTo>
                    <a:pt x="1963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88813" y="263528"/>
            <a:ext cx="16595725" cy="147701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dirty="0" sz="2400" spc="-180">
                <a:latin typeface="Lucida Sans Unicode"/>
                <a:cs typeface="Lucida Sans Unicode"/>
              </a:rPr>
              <a:t>3.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40">
                <a:latin typeface="Lucida Sans Unicode"/>
                <a:cs typeface="Lucida Sans Unicode"/>
              </a:rPr>
              <a:t>Provide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295">
                <a:latin typeface="Lucida Sans Unicode"/>
                <a:cs typeface="Lucida Sans Unicode"/>
              </a:rPr>
              <a:t>a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20">
                <a:latin typeface="Lucida Sans Unicode"/>
                <a:cs typeface="Lucida Sans Unicode"/>
              </a:rPr>
              <a:t>report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5">
                <a:latin typeface="Lucida Sans Unicode"/>
                <a:cs typeface="Lucida Sans Unicode"/>
              </a:rPr>
              <a:t>with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30">
                <a:latin typeface="Lucida Sans Unicode"/>
                <a:cs typeface="Lucida Sans Unicode"/>
              </a:rPr>
              <a:t>all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55">
                <a:latin typeface="Lucida Sans Unicode"/>
                <a:cs typeface="Lucida Sans Unicode"/>
              </a:rPr>
              <a:t>the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45">
                <a:latin typeface="Lucida Sans Unicode"/>
                <a:cs typeface="Lucida Sans Unicode"/>
              </a:rPr>
              <a:t>unique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60">
                <a:latin typeface="Lucida Sans Unicode"/>
                <a:cs typeface="Lucida Sans Unicode"/>
              </a:rPr>
              <a:t>product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60">
                <a:latin typeface="Lucida Sans Unicode"/>
                <a:cs typeface="Lucida Sans Unicode"/>
              </a:rPr>
              <a:t>counts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40">
                <a:latin typeface="Lucida Sans Unicode"/>
                <a:cs typeface="Lucida Sans Unicode"/>
              </a:rPr>
              <a:t>for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180">
                <a:latin typeface="Lucida Sans Unicode"/>
                <a:cs typeface="Lucida Sans Unicode"/>
              </a:rPr>
              <a:t>each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100">
                <a:latin typeface="Lucida Sans Unicode"/>
                <a:cs typeface="Lucida Sans Unicode"/>
              </a:rPr>
              <a:t>segment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150">
                <a:latin typeface="Lucida Sans Unicode"/>
                <a:cs typeface="Lucida Sans Unicode"/>
              </a:rPr>
              <a:t>and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sort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100">
                <a:latin typeface="Lucida Sans Unicode"/>
                <a:cs typeface="Lucida Sans Unicode"/>
              </a:rPr>
              <a:t>them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30">
                <a:latin typeface="Lucida Sans Unicode"/>
                <a:cs typeface="Lucida Sans Unicode"/>
              </a:rPr>
              <a:t>in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85">
                <a:latin typeface="Lucida Sans Unicode"/>
                <a:cs typeface="Lucida Sans Unicode"/>
              </a:rPr>
              <a:t>descending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30">
                <a:latin typeface="Lucida Sans Unicode"/>
                <a:cs typeface="Lucida Sans Unicode"/>
              </a:rPr>
              <a:t>order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20">
                <a:latin typeface="Lucida Sans Unicode"/>
                <a:cs typeface="Lucida Sans Unicode"/>
              </a:rPr>
              <a:t>of </a:t>
            </a:r>
            <a:r>
              <a:rPr dirty="0" sz="2400" spc="-745">
                <a:latin typeface="Lucida Sans Unicode"/>
                <a:cs typeface="Lucida Sans Unicode"/>
              </a:rPr>
              <a:t> </a:t>
            </a:r>
            <a:r>
              <a:rPr dirty="0" sz="2400" spc="60">
                <a:latin typeface="Lucida Sans Unicode"/>
                <a:cs typeface="Lucida Sans Unicode"/>
              </a:rPr>
              <a:t>product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15">
                <a:latin typeface="Lucida Sans Unicode"/>
                <a:cs typeface="Lucida Sans Unicode"/>
              </a:rPr>
              <a:t>counts.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-10">
                <a:latin typeface="Lucida Sans Unicode"/>
                <a:cs typeface="Lucida Sans Unicode"/>
              </a:rPr>
              <a:t>The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5">
                <a:latin typeface="Lucida Sans Unicode"/>
                <a:cs typeface="Lucida Sans Unicode"/>
              </a:rPr>
              <a:t>final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output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70">
                <a:latin typeface="Lucida Sans Unicode"/>
                <a:cs typeface="Lucida Sans Unicode"/>
              </a:rPr>
              <a:t>contains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-140">
                <a:latin typeface="Lucida Sans Unicode"/>
                <a:cs typeface="Lucida Sans Unicode"/>
              </a:rPr>
              <a:t>2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-45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6767195" marR="7503795" indent="406400">
              <a:lnSpc>
                <a:spcPts val="2850"/>
              </a:lnSpc>
            </a:pPr>
            <a:r>
              <a:rPr dirty="0" sz="2400" spc="100">
                <a:solidFill>
                  <a:srgbClr val="958AB5"/>
                </a:solidFill>
                <a:latin typeface="Lucida Sans Unicode"/>
                <a:cs typeface="Lucida Sans Unicode"/>
              </a:rPr>
              <a:t>segment </a:t>
            </a:r>
            <a:r>
              <a:rPr dirty="0" sz="2400" spc="105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10">
                <a:solidFill>
                  <a:srgbClr val="958AB5"/>
                </a:solidFill>
                <a:latin typeface="Lucida Sans Unicode"/>
                <a:cs typeface="Lucida Sans Unicode"/>
              </a:rPr>
              <a:t>p</a:t>
            </a:r>
            <a:r>
              <a:rPr dirty="0" sz="2400" spc="-90">
                <a:solidFill>
                  <a:srgbClr val="958AB5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6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110">
                <a:solidFill>
                  <a:srgbClr val="958AB5"/>
                </a:solidFill>
                <a:latin typeface="Lucida Sans Unicode"/>
                <a:cs typeface="Lucida Sans Unicode"/>
              </a:rPr>
              <a:t>d</a:t>
            </a:r>
            <a:r>
              <a:rPr dirty="0" sz="2400" spc="45">
                <a:solidFill>
                  <a:srgbClr val="958AB5"/>
                </a:solidFill>
                <a:latin typeface="Lucida Sans Unicode"/>
                <a:cs typeface="Lucida Sans Unicode"/>
              </a:rPr>
              <a:t>u</a:t>
            </a:r>
            <a:r>
              <a:rPr dirty="0" sz="2400" spc="225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dirty="0" sz="2400" spc="-25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555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dirty="0" sz="2400" spc="225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dirty="0" sz="2400" spc="6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45">
                <a:solidFill>
                  <a:srgbClr val="958AB5"/>
                </a:solidFill>
                <a:latin typeface="Lucida Sans Unicode"/>
                <a:cs typeface="Lucida Sans Unicode"/>
              </a:rPr>
              <a:t>un</a:t>
            </a:r>
            <a:r>
              <a:rPr dirty="0" sz="2400" spc="-25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23141" y="6969740"/>
            <a:ext cx="124587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100" spc="35">
                <a:solidFill>
                  <a:srgbClr val="FF0000"/>
                </a:solidFill>
                <a:latin typeface="Lucida Sans Unicode"/>
                <a:cs typeface="Lucida Sans Unicode"/>
              </a:rPr>
              <a:t>Alarming</a:t>
            </a:r>
            <a:endParaRPr sz="21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36066" y="8275507"/>
            <a:ext cx="133350" cy="133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36066" y="9361357"/>
            <a:ext cx="133350" cy="1333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205315" y="7115902"/>
            <a:ext cx="13829030" cy="3065780"/>
          </a:xfrm>
          <a:prstGeom prst="rect">
            <a:avLst/>
          </a:prstGeom>
        </p:spPr>
        <p:txBody>
          <a:bodyPr wrap="square" lIns="0" tIns="23367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dirty="0" sz="3800" spc="220" b="1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51435" marR="5080">
              <a:lnSpc>
                <a:spcPct val="122800"/>
              </a:lnSpc>
              <a:spcBef>
                <a:spcPts val="535"/>
              </a:spcBef>
            </a:pPr>
            <a:r>
              <a:rPr dirty="0" sz="2900" spc="-45">
                <a:solidFill>
                  <a:srgbClr val="12239D"/>
                </a:solidFill>
                <a:latin typeface="Lucida Sans Unicode"/>
                <a:cs typeface="Lucida Sans Unicode"/>
              </a:rPr>
              <a:t>Segments: </a:t>
            </a:r>
            <a:r>
              <a:rPr dirty="0" sz="2900" spc="-120">
                <a:solidFill>
                  <a:srgbClr val="12239D"/>
                </a:solidFill>
                <a:latin typeface="Lucida Sans Unicode"/>
                <a:cs typeface="Lucida Sans Unicode"/>
              </a:rPr>
              <a:t>notebooks, 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accessories, </a:t>
            </a:r>
            <a:r>
              <a:rPr dirty="0" sz="2900" spc="90">
                <a:solidFill>
                  <a:srgbClr val="12239D"/>
                </a:solidFill>
                <a:latin typeface="Lucida Sans Unicode"/>
                <a:cs typeface="Lucida Sans Unicode"/>
              </a:rPr>
              <a:t>and </a:t>
            </a:r>
            <a:r>
              <a:rPr dirty="0" sz="2900" spc="-70">
                <a:solidFill>
                  <a:srgbClr val="12239D"/>
                </a:solidFill>
                <a:latin typeface="Lucida Sans Unicode"/>
                <a:cs typeface="Lucida Sans Unicode"/>
              </a:rPr>
              <a:t>peripherals </a:t>
            </a:r>
            <a:r>
              <a:rPr dirty="0" sz="2900" spc="55">
                <a:solidFill>
                  <a:srgbClr val="12239D"/>
                </a:solidFill>
                <a:latin typeface="Lucida Sans Unicode"/>
                <a:cs typeface="Lucida Sans Unicode"/>
              </a:rPr>
              <a:t>are </a:t>
            </a:r>
            <a:r>
              <a:rPr dirty="0" sz="2900" spc="-60">
                <a:solidFill>
                  <a:srgbClr val="12239D"/>
                </a:solidFill>
                <a:latin typeface="Lucida Sans Unicode"/>
                <a:cs typeface="Lucida Sans Unicode"/>
              </a:rPr>
              <a:t>showing </a:t>
            </a:r>
            <a:r>
              <a:rPr dirty="0" sz="2900" spc="-85">
                <a:solidFill>
                  <a:srgbClr val="12239D"/>
                </a:solidFill>
                <a:latin typeface="Lucida Sans Unicode"/>
                <a:cs typeface="Lucida Sans Unicode"/>
              </a:rPr>
              <a:t>significant </a:t>
            </a:r>
            <a:r>
              <a:rPr dirty="0" sz="2900" spc="-8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30">
                <a:solidFill>
                  <a:srgbClr val="12239D"/>
                </a:solidFill>
                <a:latin typeface="Lucida Sans Unicode"/>
                <a:cs typeface="Lucida Sans Unicode"/>
              </a:rPr>
              <a:t>manufacturing </a:t>
            </a:r>
            <a:r>
              <a:rPr dirty="0" sz="2900" spc="-65">
                <a:solidFill>
                  <a:srgbClr val="12239D"/>
                </a:solidFill>
                <a:latin typeface="Lucida Sans Unicode"/>
                <a:cs typeface="Lucida Sans Unicode"/>
              </a:rPr>
              <a:t>growth </a:t>
            </a:r>
            <a:r>
              <a:rPr dirty="0" sz="2900" spc="125">
                <a:solidFill>
                  <a:srgbClr val="12239D"/>
                </a:solidFill>
                <a:latin typeface="Lucida Sans Unicode"/>
                <a:cs typeface="Lucida Sans Unicode"/>
              </a:rPr>
              <a:t>as </a:t>
            </a:r>
            <a:r>
              <a:rPr dirty="0" sz="2900" spc="45">
                <a:solidFill>
                  <a:srgbClr val="12239D"/>
                </a:solidFill>
                <a:latin typeface="Lucida Sans Unicode"/>
                <a:cs typeface="Lucida Sans Unicode"/>
              </a:rPr>
              <a:t>compared </a:t>
            </a:r>
            <a:r>
              <a:rPr dirty="0" sz="2900" spc="-45">
                <a:solidFill>
                  <a:srgbClr val="12239D"/>
                </a:solidFill>
                <a:latin typeface="Lucida Sans Unicode"/>
                <a:cs typeface="Lucida Sans Unicode"/>
              </a:rPr>
              <a:t>to </a:t>
            </a:r>
            <a:r>
              <a:rPr dirty="0" sz="2900" spc="-120">
                <a:solidFill>
                  <a:srgbClr val="12239D"/>
                </a:solidFill>
                <a:latin typeface="Lucida Sans Unicode"/>
                <a:cs typeface="Lucida Sans Unicode"/>
              </a:rPr>
              <a:t>desktops, </a:t>
            </a:r>
            <a:r>
              <a:rPr dirty="0" sz="2900" spc="-80">
                <a:solidFill>
                  <a:srgbClr val="12239D"/>
                </a:solidFill>
                <a:latin typeface="Lucida Sans Unicode"/>
                <a:cs typeface="Lucida Sans Unicode"/>
              </a:rPr>
              <a:t>storage, </a:t>
            </a:r>
            <a:r>
              <a:rPr dirty="0" sz="2900" spc="90">
                <a:solidFill>
                  <a:srgbClr val="12239D"/>
                </a:solidFill>
                <a:latin typeface="Lucida Sans Unicode"/>
                <a:cs typeface="Lucida Sans Unicode"/>
              </a:rPr>
              <a:t>and </a:t>
            </a:r>
            <a:r>
              <a:rPr dirty="0" sz="2900" spc="-135">
                <a:solidFill>
                  <a:srgbClr val="12239D"/>
                </a:solidFill>
                <a:latin typeface="Lucida Sans Unicode"/>
                <a:cs typeface="Lucida Sans Unicode"/>
              </a:rPr>
              <a:t>networking. </a:t>
            </a:r>
            <a:r>
              <a:rPr dirty="0" sz="2900" spc="-13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35">
                <a:solidFill>
                  <a:srgbClr val="12239D"/>
                </a:solidFill>
                <a:latin typeface="Lucida Sans Unicode"/>
                <a:cs typeface="Lucida Sans Unicode"/>
              </a:rPr>
              <a:t>Notebooks,</a:t>
            </a:r>
            <a:r>
              <a:rPr dirty="0" sz="2900" spc="-4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accessories,</a:t>
            </a:r>
            <a:r>
              <a:rPr dirty="0" sz="2900" spc="-40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9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dirty="0" sz="2900" spc="-4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70">
                <a:solidFill>
                  <a:srgbClr val="12239D"/>
                </a:solidFill>
                <a:latin typeface="Lucida Sans Unicode"/>
                <a:cs typeface="Lucida Sans Unicode"/>
              </a:rPr>
              <a:t>peripherals</a:t>
            </a:r>
            <a:r>
              <a:rPr dirty="0" sz="2900" spc="-40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constitute</a:t>
            </a:r>
            <a:r>
              <a:rPr dirty="0" sz="2900" spc="-4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65" b="1">
                <a:solidFill>
                  <a:srgbClr val="12239D"/>
                </a:solidFill>
                <a:latin typeface="Trebuchet MS"/>
                <a:cs typeface="Trebuchet MS"/>
              </a:rPr>
              <a:t>83%</a:t>
            </a:r>
            <a:r>
              <a:rPr dirty="0" sz="2900" spc="-355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-9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dirty="0" sz="2900" spc="-40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5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dirty="0" sz="2900" spc="-4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6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dirty="0" sz="2900" spc="-40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12239D"/>
                </a:solidFill>
                <a:latin typeface="Lucida Sans Unicode"/>
                <a:cs typeface="Lucida Sans Unicode"/>
              </a:rPr>
              <a:t>manufactured </a:t>
            </a:r>
            <a:r>
              <a:rPr dirty="0" sz="2900" spc="-9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90">
                <a:solidFill>
                  <a:srgbClr val="12239D"/>
                </a:solidFill>
                <a:latin typeface="Lucida Sans Unicode"/>
                <a:cs typeface="Lucida Sans Unicode"/>
              </a:rPr>
              <a:t>product.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9314" y="1951192"/>
            <a:ext cx="5868684" cy="833580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3815694" cy="4573905"/>
            <a:chOff x="0" y="0"/>
            <a:chExt cx="13815694" cy="4573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794316" cy="31992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959938" y="112949"/>
              <a:ext cx="295275" cy="2057400"/>
            </a:xfrm>
            <a:custGeom>
              <a:avLst/>
              <a:gdLst/>
              <a:ahLst/>
              <a:cxnLst/>
              <a:rect l="l" t="t" r="r" b="b"/>
              <a:pathLst>
                <a:path w="295275" h="2057400">
                  <a:moveTo>
                    <a:pt x="4934" y="2044700"/>
                  </a:moveTo>
                  <a:lnTo>
                    <a:pt x="92919" y="2044700"/>
                  </a:lnTo>
                  <a:lnTo>
                    <a:pt x="87985" y="2057400"/>
                  </a:lnTo>
                  <a:lnTo>
                    <a:pt x="9045" y="2057400"/>
                  </a:lnTo>
                  <a:lnTo>
                    <a:pt x="4934" y="2044700"/>
                  </a:lnTo>
                  <a:close/>
                </a:path>
                <a:path w="295275" h="2057400">
                  <a:moveTo>
                    <a:pt x="4111" y="2032000"/>
                  </a:moveTo>
                  <a:lnTo>
                    <a:pt x="104020" y="2032000"/>
                  </a:lnTo>
                  <a:lnTo>
                    <a:pt x="101964" y="2044700"/>
                  </a:lnTo>
                  <a:lnTo>
                    <a:pt x="0" y="2044700"/>
                  </a:lnTo>
                  <a:lnTo>
                    <a:pt x="4111" y="2032000"/>
                  </a:lnTo>
                  <a:close/>
                </a:path>
                <a:path w="295275" h="2057400">
                  <a:moveTo>
                    <a:pt x="20146" y="2019300"/>
                  </a:moveTo>
                  <a:lnTo>
                    <a:pt x="113476" y="2019300"/>
                  </a:lnTo>
                  <a:lnTo>
                    <a:pt x="111832" y="2032000"/>
                  </a:lnTo>
                  <a:lnTo>
                    <a:pt x="17268" y="2032000"/>
                  </a:lnTo>
                  <a:lnTo>
                    <a:pt x="20146" y="2019300"/>
                  </a:lnTo>
                  <a:close/>
                </a:path>
                <a:path w="295275" h="2057400">
                  <a:moveTo>
                    <a:pt x="221608" y="1041400"/>
                  </a:moveTo>
                  <a:lnTo>
                    <a:pt x="293559" y="1041400"/>
                  </a:lnTo>
                  <a:lnTo>
                    <a:pt x="288625" y="1054100"/>
                  </a:lnTo>
                  <a:lnTo>
                    <a:pt x="281224" y="1054100"/>
                  </a:lnTo>
                  <a:lnTo>
                    <a:pt x="271145" y="1066800"/>
                  </a:lnTo>
                  <a:lnTo>
                    <a:pt x="261335" y="1079500"/>
                  </a:lnTo>
                  <a:lnTo>
                    <a:pt x="251911" y="1079500"/>
                  </a:lnTo>
                  <a:lnTo>
                    <a:pt x="242988" y="1092200"/>
                  </a:lnTo>
                  <a:lnTo>
                    <a:pt x="229658" y="1104900"/>
                  </a:lnTo>
                  <a:lnTo>
                    <a:pt x="217445" y="1130300"/>
                  </a:lnTo>
                  <a:lnTo>
                    <a:pt x="206389" y="1143000"/>
                  </a:lnTo>
                  <a:lnTo>
                    <a:pt x="196528" y="1168400"/>
                  </a:lnTo>
                  <a:lnTo>
                    <a:pt x="179999" y="1206500"/>
                  </a:lnTo>
                  <a:lnTo>
                    <a:pt x="168210" y="1244600"/>
                  </a:lnTo>
                  <a:lnTo>
                    <a:pt x="160508" y="1282700"/>
                  </a:lnTo>
                  <a:lnTo>
                    <a:pt x="156236" y="1333500"/>
                  </a:lnTo>
                  <a:lnTo>
                    <a:pt x="154585" y="1371600"/>
                  </a:lnTo>
                  <a:lnTo>
                    <a:pt x="154745" y="1422400"/>
                  </a:lnTo>
                  <a:lnTo>
                    <a:pt x="156062" y="1460500"/>
                  </a:lnTo>
                  <a:lnTo>
                    <a:pt x="157880" y="1498600"/>
                  </a:lnTo>
                  <a:lnTo>
                    <a:pt x="160707" y="1587500"/>
                  </a:lnTo>
                  <a:lnTo>
                    <a:pt x="161523" y="1625600"/>
                  </a:lnTo>
                  <a:lnTo>
                    <a:pt x="161992" y="1663700"/>
                  </a:lnTo>
                  <a:lnTo>
                    <a:pt x="162082" y="1701800"/>
                  </a:lnTo>
                  <a:lnTo>
                    <a:pt x="161786" y="1739900"/>
                  </a:lnTo>
                  <a:lnTo>
                    <a:pt x="161182" y="1778000"/>
                  </a:lnTo>
                  <a:lnTo>
                    <a:pt x="159017" y="1841500"/>
                  </a:lnTo>
                  <a:lnTo>
                    <a:pt x="153582" y="1892300"/>
                  </a:lnTo>
                  <a:lnTo>
                    <a:pt x="143978" y="1943100"/>
                  </a:lnTo>
                  <a:lnTo>
                    <a:pt x="132363" y="1981200"/>
                  </a:lnTo>
                  <a:lnTo>
                    <a:pt x="126633" y="1993900"/>
                  </a:lnTo>
                  <a:lnTo>
                    <a:pt x="122521" y="2006600"/>
                  </a:lnTo>
                  <a:lnTo>
                    <a:pt x="119644" y="2019300"/>
                  </a:lnTo>
                  <a:lnTo>
                    <a:pt x="32480" y="2019300"/>
                  </a:lnTo>
                  <a:lnTo>
                    <a:pt x="40658" y="2006600"/>
                  </a:lnTo>
                  <a:lnTo>
                    <a:pt x="49492" y="1993900"/>
                  </a:lnTo>
                  <a:lnTo>
                    <a:pt x="58556" y="1981200"/>
                  </a:lnTo>
                  <a:lnTo>
                    <a:pt x="67428" y="1955800"/>
                  </a:lnTo>
                  <a:lnTo>
                    <a:pt x="70717" y="1955800"/>
                  </a:lnTo>
                  <a:lnTo>
                    <a:pt x="72773" y="1943100"/>
                  </a:lnTo>
                  <a:lnTo>
                    <a:pt x="75651" y="1930400"/>
                  </a:lnTo>
                  <a:lnTo>
                    <a:pt x="77495" y="1930400"/>
                  </a:lnTo>
                  <a:lnTo>
                    <a:pt x="79300" y="1917700"/>
                  </a:lnTo>
                  <a:lnTo>
                    <a:pt x="81028" y="1917700"/>
                  </a:lnTo>
                  <a:lnTo>
                    <a:pt x="82640" y="1905000"/>
                  </a:lnTo>
                  <a:lnTo>
                    <a:pt x="85808" y="1892300"/>
                  </a:lnTo>
                  <a:lnTo>
                    <a:pt x="88551" y="1879600"/>
                  </a:lnTo>
                  <a:lnTo>
                    <a:pt x="90908" y="1866900"/>
                  </a:lnTo>
                  <a:lnTo>
                    <a:pt x="92919" y="1854200"/>
                  </a:lnTo>
                  <a:lnTo>
                    <a:pt x="93774" y="1841500"/>
                  </a:lnTo>
                  <a:lnTo>
                    <a:pt x="94512" y="1828800"/>
                  </a:lnTo>
                  <a:lnTo>
                    <a:pt x="95174" y="1828800"/>
                  </a:lnTo>
                  <a:lnTo>
                    <a:pt x="95797" y="1816100"/>
                  </a:lnTo>
                  <a:lnTo>
                    <a:pt x="96176" y="1803400"/>
                  </a:lnTo>
                  <a:lnTo>
                    <a:pt x="96671" y="1803400"/>
                  </a:lnTo>
                  <a:lnTo>
                    <a:pt x="97243" y="1790700"/>
                  </a:lnTo>
                  <a:lnTo>
                    <a:pt x="97853" y="1778000"/>
                  </a:lnTo>
                  <a:lnTo>
                    <a:pt x="98771" y="1765300"/>
                  </a:lnTo>
                  <a:lnTo>
                    <a:pt x="99652" y="1739900"/>
                  </a:lnTo>
                  <a:lnTo>
                    <a:pt x="100455" y="1727200"/>
                  </a:lnTo>
                  <a:lnTo>
                    <a:pt x="102144" y="1663700"/>
                  </a:lnTo>
                  <a:lnTo>
                    <a:pt x="102684" y="1612900"/>
                  </a:lnTo>
                  <a:lnTo>
                    <a:pt x="102761" y="1574800"/>
                  </a:lnTo>
                  <a:lnTo>
                    <a:pt x="102375" y="1524000"/>
                  </a:lnTo>
                  <a:lnTo>
                    <a:pt x="101521" y="1485900"/>
                  </a:lnTo>
                  <a:lnTo>
                    <a:pt x="100782" y="1435100"/>
                  </a:lnTo>
                  <a:lnTo>
                    <a:pt x="101046" y="1384300"/>
                  </a:lnTo>
                  <a:lnTo>
                    <a:pt x="103198" y="1333500"/>
                  </a:lnTo>
                  <a:lnTo>
                    <a:pt x="108183" y="1282700"/>
                  </a:lnTo>
                  <a:lnTo>
                    <a:pt x="112159" y="1270000"/>
                  </a:lnTo>
                  <a:lnTo>
                    <a:pt x="117177" y="1244600"/>
                  </a:lnTo>
                  <a:lnTo>
                    <a:pt x="131207" y="1193800"/>
                  </a:lnTo>
                  <a:lnTo>
                    <a:pt x="150480" y="1143000"/>
                  </a:lnTo>
                  <a:lnTo>
                    <a:pt x="175457" y="1104900"/>
                  </a:lnTo>
                  <a:lnTo>
                    <a:pt x="190027" y="1079500"/>
                  </a:lnTo>
                  <a:lnTo>
                    <a:pt x="205985" y="1066800"/>
                  </a:lnTo>
                  <a:lnTo>
                    <a:pt x="213604" y="1054100"/>
                  </a:lnTo>
                  <a:lnTo>
                    <a:pt x="221608" y="1041400"/>
                  </a:lnTo>
                  <a:close/>
                </a:path>
                <a:path w="295275" h="2057400">
                  <a:moveTo>
                    <a:pt x="213603" y="1003300"/>
                  </a:moveTo>
                  <a:lnTo>
                    <a:pt x="288625" y="1003300"/>
                  </a:lnTo>
                  <a:lnTo>
                    <a:pt x="293559" y="1016000"/>
                  </a:lnTo>
                  <a:lnTo>
                    <a:pt x="294792" y="1028700"/>
                  </a:lnTo>
                  <a:lnTo>
                    <a:pt x="295203" y="1041400"/>
                  </a:lnTo>
                  <a:lnTo>
                    <a:pt x="229921" y="1041400"/>
                  </a:lnTo>
                  <a:lnTo>
                    <a:pt x="238465" y="1028700"/>
                  </a:lnTo>
                  <a:lnTo>
                    <a:pt x="229921" y="1016000"/>
                  </a:lnTo>
                  <a:lnTo>
                    <a:pt x="221608" y="1016000"/>
                  </a:lnTo>
                  <a:lnTo>
                    <a:pt x="213603" y="1003300"/>
                  </a:lnTo>
                  <a:close/>
                </a:path>
                <a:path w="295275" h="2057400">
                  <a:moveTo>
                    <a:pt x="40716" y="50800"/>
                  </a:moveTo>
                  <a:lnTo>
                    <a:pt x="122521" y="50800"/>
                  </a:lnTo>
                  <a:lnTo>
                    <a:pt x="126633" y="63500"/>
                  </a:lnTo>
                  <a:lnTo>
                    <a:pt x="132421" y="76200"/>
                  </a:lnTo>
                  <a:lnTo>
                    <a:pt x="144152" y="114300"/>
                  </a:lnTo>
                  <a:lnTo>
                    <a:pt x="153582" y="165100"/>
                  </a:lnTo>
                  <a:lnTo>
                    <a:pt x="159017" y="215900"/>
                  </a:lnTo>
                  <a:lnTo>
                    <a:pt x="160347" y="254000"/>
                  </a:lnTo>
                  <a:lnTo>
                    <a:pt x="161786" y="317500"/>
                  </a:lnTo>
                  <a:lnTo>
                    <a:pt x="161992" y="393700"/>
                  </a:lnTo>
                  <a:lnTo>
                    <a:pt x="161696" y="431800"/>
                  </a:lnTo>
                  <a:lnTo>
                    <a:pt x="160861" y="469900"/>
                  </a:lnTo>
                  <a:lnTo>
                    <a:pt x="159563" y="520700"/>
                  </a:lnTo>
                  <a:lnTo>
                    <a:pt x="157880" y="558800"/>
                  </a:lnTo>
                  <a:lnTo>
                    <a:pt x="156062" y="596900"/>
                  </a:lnTo>
                  <a:lnTo>
                    <a:pt x="154745" y="647700"/>
                  </a:lnTo>
                  <a:lnTo>
                    <a:pt x="154585" y="685800"/>
                  </a:lnTo>
                  <a:lnTo>
                    <a:pt x="156236" y="723900"/>
                  </a:lnTo>
                  <a:lnTo>
                    <a:pt x="160566" y="774700"/>
                  </a:lnTo>
                  <a:lnTo>
                    <a:pt x="168364" y="812800"/>
                  </a:lnTo>
                  <a:lnTo>
                    <a:pt x="180172" y="863600"/>
                  </a:lnTo>
                  <a:lnTo>
                    <a:pt x="196528" y="901700"/>
                  </a:lnTo>
                  <a:lnTo>
                    <a:pt x="206389" y="914400"/>
                  </a:lnTo>
                  <a:lnTo>
                    <a:pt x="217445" y="939800"/>
                  </a:lnTo>
                  <a:lnTo>
                    <a:pt x="229658" y="952500"/>
                  </a:lnTo>
                  <a:lnTo>
                    <a:pt x="242988" y="965200"/>
                  </a:lnTo>
                  <a:lnTo>
                    <a:pt x="251853" y="977900"/>
                  </a:lnTo>
                  <a:lnTo>
                    <a:pt x="261181" y="990600"/>
                  </a:lnTo>
                  <a:lnTo>
                    <a:pt x="270971" y="990600"/>
                  </a:lnTo>
                  <a:lnTo>
                    <a:pt x="281224" y="1003300"/>
                  </a:lnTo>
                  <a:lnTo>
                    <a:pt x="205984" y="1003300"/>
                  </a:lnTo>
                  <a:lnTo>
                    <a:pt x="189795" y="977900"/>
                  </a:lnTo>
                  <a:lnTo>
                    <a:pt x="175148" y="952500"/>
                  </a:lnTo>
                  <a:lnTo>
                    <a:pt x="162043" y="939800"/>
                  </a:lnTo>
                  <a:lnTo>
                    <a:pt x="150479" y="914400"/>
                  </a:lnTo>
                  <a:lnTo>
                    <a:pt x="140130" y="889000"/>
                  </a:lnTo>
                  <a:lnTo>
                    <a:pt x="131207" y="863600"/>
                  </a:lnTo>
                  <a:lnTo>
                    <a:pt x="123594" y="838200"/>
                  </a:lnTo>
                  <a:lnTo>
                    <a:pt x="117176" y="825500"/>
                  </a:lnTo>
                  <a:lnTo>
                    <a:pt x="108183" y="774700"/>
                  </a:lnTo>
                  <a:lnTo>
                    <a:pt x="103197" y="723900"/>
                  </a:lnTo>
                  <a:lnTo>
                    <a:pt x="101045" y="673100"/>
                  </a:lnTo>
                  <a:lnTo>
                    <a:pt x="100782" y="622300"/>
                  </a:lnTo>
                  <a:lnTo>
                    <a:pt x="101521" y="584200"/>
                  </a:lnTo>
                  <a:lnTo>
                    <a:pt x="102375" y="533400"/>
                  </a:lnTo>
                  <a:lnTo>
                    <a:pt x="102934" y="482600"/>
                  </a:lnTo>
                  <a:lnTo>
                    <a:pt x="102838" y="444500"/>
                  </a:lnTo>
                  <a:lnTo>
                    <a:pt x="102202" y="393700"/>
                  </a:lnTo>
                  <a:lnTo>
                    <a:pt x="101142" y="355600"/>
                  </a:lnTo>
                  <a:lnTo>
                    <a:pt x="100454" y="342900"/>
                  </a:lnTo>
                  <a:lnTo>
                    <a:pt x="99651" y="317500"/>
                  </a:lnTo>
                  <a:lnTo>
                    <a:pt x="98771" y="304800"/>
                  </a:lnTo>
                  <a:lnTo>
                    <a:pt x="97852" y="279400"/>
                  </a:lnTo>
                  <a:lnTo>
                    <a:pt x="97473" y="266700"/>
                  </a:lnTo>
                  <a:lnTo>
                    <a:pt x="96979" y="266700"/>
                  </a:lnTo>
                  <a:lnTo>
                    <a:pt x="96407" y="254000"/>
                  </a:lnTo>
                  <a:lnTo>
                    <a:pt x="95174" y="228600"/>
                  </a:lnTo>
                  <a:lnTo>
                    <a:pt x="94512" y="228600"/>
                  </a:lnTo>
                  <a:lnTo>
                    <a:pt x="93773" y="215900"/>
                  </a:lnTo>
                  <a:lnTo>
                    <a:pt x="88396" y="177800"/>
                  </a:lnTo>
                  <a:lnTo>
                    <a:pt x="82640" y="152400"/>
                  </a:lnTo>
                  <a:lnTo>
                    <a:pt x="81028" y="139700"/>
                  </a:lnTo>
                  <a:lnTo>
                    <a:pt x="79299" y="139700"/>
                  </a:lnTo>
                  <a:lnTo>
                    <a:pt x="77494" y="127000"/>
                  </a:lnTo>
                  <a:lnTo>
                    <a:pt x="75650" y="127000"/>
                  </a:lnTo>
                  <a:lnTo>
                    <a:pt x="72772" y="114300"/>
                  </a:lnTo>
                  <a:lnTo>
                    <a:pt x="70717" y="101600"/>
                  </a:lnTo>
                  <a:lnTo>
                    <a:pt x="67428" y="101600"/>
                  </a:lnTo>
                  <a:lnTo>
                    <a:pt x="58729" y="76200"/>
                  </a:lnTo>
                  <a:lnTo>
                    <a:pt x="49645" y="63500"/>
                  </a:lnTo>
                  <a:lnTo>
                    <a:pt x="40716" y="50800"/>
                  </a:lnTo>
                  <a:close/>
                </a:path>
                <a:path w="295275" h="2057400">
                  <a:moveTo>
                    <a:pt x="30013" y="38100"/>
                  </a:moveTo>
                  <a:lnTo>
                    <a:pt x="114710" y="38100"/>
                  </a:lnTo>
                  <a:lnTo>
                    <a:pt x="119644" y="50800"/>
                  </a:lnTo>
                  <a:lnTo>
                    <a:pt x="32480" y="50800"/>
                  </a:lnTo>
                  <a:lnTo>
                    <a:pt x="30013" y="38100"/>
                  </a:lnTo>
                  <a:close/>
                </a:path>
                <a:path w="295275" h="2057400">
                  <a:moveTo>
                    <a:pt x="0" y="12700"/>
                  </a:moveTo>
                  <a:lnTo>
                    <a:pt x="97442" y="12700"/>
                  </a:lnTo>
                  <a:lnTo>
                    <a:pt x="101964" y="25400"/>
                  </a:lnTo>
                  <a:lnTo>
                    <a:pt x="110187" y="25400"/>
                  </a:lnTo>
                  <a:lnTo>
                    <a:pt x="111832" y="38100"/>
                  </a:lnTo>
                  <a:lnTo>
                    <a:pt x="15623" y="38100"/>
                  </a:lnTo>
                  <a:lnTo>
                    <a:pt x="4111" y="25400"/>
                  </a:lnTo>
                  <a:lnTo>
                    <a:pt x="0" y="12700"/>
                  </a:lnTo>
                  <a:close/>
                </a:path>
                <a:path w="295275" h="2057400">
                  <a:moveTo>
                    <a:pt x="18090" y="0"/>
                  </a:moveTo>
                  <a:lnTo>
                    <a:pt x="83051" y="0"/>
                  </a:lnTo>
                  <a:lnTo>
                    <a:pt x="87985" y="12700"/>
                  </a:lnTo>
                  <a:lnTo>
                    <a:pt x="9045" y="12700"/>
                  </a:lnTo>
                  <a:lnTo>
                    <a:pt x="180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6433" y="547981"/>
              <a:ext cx="6128987" cy="40259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80576" y="1095736"/>
            <a:ext cx="4278630" cy="27400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1556385">
              <a:lnSpc>
                <a:spcPct val="122800"/>
              </a:lnSpc>
              <a:spcBef>
                <a:spcPts val="100"/>
              </a:spcBef>
            </a:pPr>
            <a:r>
              <a:rPr dirty="0" sz="2900" spc="210" b="0">
                <a:solidFill>
                  <a:srgbClr val="FF0000"/>
                </a:solidFill>
                <a:latin typeface="Lucida Sans Unicode"/>
                <a:cs typeface="Lucida Sans Unicode"/>
              </a:rPr>
              <a:t>W</a:t>
            </a:r>
            <a:r>
              <a:rPr dirty="0" sz="2900" spc="-260" b="0">
                <a:solidFill>
                  <a:srgbClr val="FF0000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250" b="0">
                <a:solidFill>
                  <a:srgbClr val="FF0000"/>
                </a:solidFill>
                <a:latin typeface="Lucida Sans Unicode"/>
                <a:cs typeface="Lucida Sans Unicode"/>
              </a:rPr>
              <a:t>f</a:t>
            </a:r>
            <a:r>
              <a:rPr dirty="0" sz="2900" spc="-125" b="0">
                <a:solidFill>
                  <a:srgbClr val="FF0000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415" b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45" b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525" b="0">
                <a:solidFill>
                  <a:srgbClr val="FF0000"/>
                </a:solidFill>
                <a:latin typeface="Lucida Sans Unicode"/>
                <a:cs typeface="Lucida Sans Unicode"/>
              </a:rPr>
              <a:t>x</a:t>
            </a:r>
            <a:r>
              <a:rPr dirty="0" sz="2900" spc="-165" b="0">
                <a:solidFill>
                  <a:srgbClr val="FF0000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45" b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80" b="0">
                <a:solidFill>
                  <a:srgbClr val="FF0000"/>
                </a:solidFill>
                <a:latin typeface="Lucida Sans Unicode"/>
                <a:cs typeface="Lucida Sans Unicode"/>
              </a:rPr>
              <a:t>n</a:t>
            </a:r>
            <a:r>
              <a:rPr dirty="0" sz="2900" b="0">
                <a:solidFill>
                  <a:srgbClr val="FF0000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45" b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90" b="0">
                <a:solidFill>
                  <a:srgbClr val="FF0000"/>
                </a:solidFill>
                <a:latin typeface="Lucida Sans Unicode"/>
                <a:cs typeface="Lucida Sans Unicode"/>
              </a:rPr>
              <a:t>r  </a:t>
            </a:r>
            <a:r>
              <a:rPr dirty="0" sz="2900" spc="-190" b="0">
                <a:solidFill>
                  <a:srgbClr val="FF0000"/>
                </a:solidFill>
                <a:latin typeface="Lucida Sans Unicode"/>
                <a:cs typeface="Lucida Sans Unicode"/>
              </a:rPr>
              <a:t>U</a:t>
            </a:r>
            <a:r>
              <a:rPr dirty="0" sz="2900" spc="5" b="0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105" b="0">
                <a:solidFill>
                  <a:srgbClr val="FF0000"/>
                </a:solidFill>
                <a:latin typeface="Lucida Sans Unicode"/>
                <a:cs typeface="Lucida Sans Unicode"/>
              </a:rPr>
              <a:t>B</a:t>
            </a:r>
            <a:r>
              <a:rPr dirty="0" sz="2900" spc="-415" b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29" b="0">
                <a:solidFill>
                  <a:srgbClr val="FF0000"/>
                </a:solidFill>
                <a:latin typeface="Lucida Sans Unicode"/>
                <a:cs typeface="Lucida Sans Unicode"/>
              </a:rPr>
              <a:t>F</a:t>
            </a:r>
            <a:r>
              <a:rPr dirty="0" sz="2900" spc="-260" b="0">
                <a:solidFill>
                  <a:srgbClr val="FF0000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220" b="0">
                <a:solidFill>
                  <a:srgbClr val="FF0000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100" b="0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55" b="0">
                <a:solidFill>
                  <a:srgbClr val="FF0000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-415" b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60" b="0">
                <a:solidFill>
                  <a:srgbClr val="FF0000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-240" b="0">
                <a:solidFill>
                  <a:srgbClr val="FF0000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260" b="0">
                <a:solidFill>
                  <a:srgbClr val="FF0000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10" b="0">
                <a:solidFill>
                  <a:srgbClr val="FF0000"/>
                </a:solidFill>
                <a:latin typeface="Lucida Sans Unicode"/>
                <a:cs typeface="Lucida Sans Unicode"/>
              </a:rPr>
              <a:t>v</a:t>
            </a:r>
            <a:r>
              <a:rPr dirty="0" sz="2900" spc="45" b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35" b="0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endParaRPr sz="2900">
              <a:latin typeface="Lucida Sans Unicode"/>
              <a:cs typeface="Lucida Sans Unicode"/>
            </a:endParaRPr>
          </a:p>
          <a:p>
            <a:pPr marL="12700" marR="5080">
              <a:lnSpc>
                <a:spcPct val="122800"/>
              </a:lnSpc>
            </a:pPr>
            <a:r>
              <a:rPr dirty="0" sz="2900" spc="-220" b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525" b="0">
                <a:solidFill>
                  <a:srgbClr val="FF0000"/>
                </a:solidFill>
                <a:latin typeface="Lucida Sans Unicode"/>
                <a:cs typeface="Lucida Sans Unicode"/>
              </a:rPr>
              <a:t>x</a:t>
            </a:r>
            <a:r>
              <a:rPr dirty="0" sz="2900" spc="-165" b="0">
                <a:solidFill>
                  <a:srgbClr val="FF0000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45" b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240" b="0">
                <a:solidFill>
                  <a:srgbClr val="FF0000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80" b="0">
                <a:solidFill>
                  <a:srgbClr val="FF0000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220" b="0">
                <a:solidFill>
                  <a:srgbClr val="FF0000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125" b="0">
                <a:solidFill>
                  <a:srgbClr val="FF0000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-415" b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5" b="0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65" b="0">
                <a:solidFill>
                  <a:srgbClr val="FF0000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260" b="0">
                <a:solidFill>
                  <a:srgbClr val="FF0000"/>
                </a:solidFill>
                <a:latin typeface="Lucida Sans Unicode"/>
                <a:cs typeface="Lucida Sans Unicode"/>
              </a:rPr>
              <a:t>li</a:t>
            </a:r>
            <a:r>
              <a:rPr dirty="0" sz="2900" spc="135" b="0">
                <a:solidFill>
                  <a:srgbClr val="FF0000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-415" b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5" b="0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165" b="0">
                <a:solidFill>
                  <a:srgbClr val="FF0000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220" b="0">
                <a:solidFill>
                  <a:srgbClr val="FF0000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165" b="0">
                <a:solidFill>
                  <a:srgbClr val="FF0000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180" b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415" b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60" b="0">
                <a:solidFill>
                  <a:srgbClr val="FF0000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-240" b="0">
                <a:solidFill>
                  <a:srgbClr val="FF0000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260" b="0">
                <a:solidFill>
                  <a:srgbClr val="FF0000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10" b="0">
                <a:solidFill>
                  <a:srgbClr val="FF0000"/>
                </a:solidFill>
                <a:latin typeface="Lucida Sans Unicode"/>
                <a:cs typeface="Lucida Sans Unicode"/>
              </a:rPr>
              <a:t>v</a:t>
            </a:r>
            <a:r>
              <a:rPr dirty="0" sz="2900" spc="45" b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25" b="0">
                <a:solidFill>
                  <a:srgbClr val="FF0000"/>
                </a:solidFill>
                <a:latin typeface="Lucida Sans Unicode"/>
                <a:cs typeface="Lucida Sans Unicode"/>
              </a:rPr>
              <a:t>s  </a:t>
            </a:r>
            <a:r>
              <a:rPr dirty="0" sz="2900" spc="-60" b="0">
                <a:solidFill>
                  <a:srgbClr val="FF0000"/>
                </a:solidFill>
                <a:latin typeface="Lucida Sans Unicode"/>
                <a:cs typeface="Lucida Sans Unicode"/>
              </a:rPr>
              <a:t>P</a:t>
            </a:r>
            <a:r>
              <a:rPr dirty="0" sz="2900" spc="45" b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240" b="0">
                <a:solidFill>
                  <a:srgbClr val="FF0000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100" b="0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65" b="0">
                <a:solidFill>
                  <a:srgbClr val="FF0000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80" b="0">
                <a:solidFill>
                  <a:srgbClr val="FF0000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220" b="0">
                <a:solidFill>
                  <a:srgbClr val="FF0000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125" b="0">
                <a:solidFill>
                  <a:srgbClr val="FF0000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-415" b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60" b="0">
                <a:solidFill>
                  <a:srgbClr val="FF0000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45" b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100" b="0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340" b="0">
                <a:solidFill>
                  <a:srgbClr val="FF0000"/>
                </a:solidFill>
                <a:latin typeface="Lucida Sans Unicode"/>
                <a:cs typeface="Lucida Sans Unicode"/>
              </a:rPr>
              <a:t>k</a:t>
            </a:r>
            <a:r>
              <a:rPr dirty="0" sz="2900" spc="-165" b="0">
                <a:solidFill>
                  <a:srgbClr val="FF0000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65" b="0">
                <a:solidFill>
                  <a:srgbClr val="FF0000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90" b="0">
                <a:solidFill>
                  <a:srgbClr val="FF0000"/>
                </a:solidFill>
                <a:latin typeface="Lucida Sans Unicode"/>
                <a:cs typeface="Lucida Sans Unicode"/>
              </a:rPr>
              <a:t>p  </a:t>
            </a:r>
            <a:r>
              <a:rPr dirty="0" sz="2900" spc="-30" b="0">
                <a:solidFill>
                  <a:srgbClr val="FF0000"/>
                </a:solidFill>
                <a:latin typeface="Lucida Sans Unicode"/>
                <a:cs typeface="Lucida Sans Unicode"/>
              </a:rPr>
              <a:t>B</a:t>
            </a:r>
            <a:r>
              <a:rPr dirty="0" sz="2900" spc="-80" b="0">
                <a:solidFill>
                  <a:srgbClr val="FF0000"/>
                </a:solidFill>
                <a:latin typeface="Lucida Sans Unicode"/>
                <a:cs typeface="Lucida Sans Unicode"/>
              </a:rPr>
              <a:t>u</a:t>
            </a:r>
            <a:r>
              <a:rPr dirty="0" sz="2900" spc="-100" b="0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260" b="0">
                <a:solidFill>
                  <a:srgbClr val="FF0000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80" b="0">
                <a:solidFill>
                  <a:srgbClr val="FF0000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45" b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100" b="0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35" b="0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415" b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430" b="0">
                <a:solidFill>
                  <a:srgbClr val="FF0000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220" b="0">
                <a:solidFill>
                  <a:srgbClr val="FF0000"/>
                </a:solidFill>
                <a:latin typeface="Lucida Sans Unicode"/>
                <a:cs typeface="Lucida Sans Unicode"/>
              </a:rPr>
              <a:t>a</a:t>
            </a:r>
            <a:r>
              <a:rPr dirty="0" sz="2900" b="0">
                <a:solidFill>
                  <a:srgbClr val="FF0000"/>
                </a:solidFill>
                <a:latin typeface="Lucida Sans Unicode"/>
                <a:cs typeface="Lucida Sans Unicode"/>
              </a:rPr>
              <a:t>p</a:t>
            </a:r>
            <a:r>
              <a:rPr dirty="0" sz="2900" spc="-165" b="0">
                <a:solidFill>
                  <a:srgbClr val="FF0000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65" b="0">
                <a:solidFill>
                  <a:srgbClr val="FF0000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135" b="0">
                <a:solidFill>
                  <a:srgbClr val="FF0000"/>
                </a:solidFill>
                <a:latin typeface="Lucida Sans Unicode"/>
                <a:cs typeface="Lucida Sans Unicode"/>
              </a:rPr>
              <a:t>p</a:t>
            </a:r>
            <a:endParaRPr sz="29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1767" y="2642086"/>
            <a:ext cx="6506209" cy="4391025"/>
            <a:chOff x="601767" y="2642086"/>
            <a:chExt cx="6506209" cy="439102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67" y="2642086"/>
              <a:ext cx="5353049" cy="4391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4014" y="6342736"/>
              <a:ext cx="133350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4014" y="6885661"/>
              <a:ext cx="133350" cy="13334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4013" y="7428586"/>
            <a:ext cx="133350" cy="1333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4013" y="7971511"/>
            <a:ext cx="133350" cy="1333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4013" y="8514436"/>
            <a:ext cx="133350" cy="1333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4013" y="9057361"/>
            <a:ext cx="133350" cy="1333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4013" y="9600286"/>
            <a:ext cx="133350" cy="13334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282484" y="5259493"/>
            <a:ext cx="3368040" cy="4617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750">
              <a:lnSpc>
                <a:spcPct val="100000"/>
              </a:lnSpc>
              <a:spcBef>
                <a:spcPts val="100"/>
              </a:spcBef>
            </a:pPr>
            <a:r>
              <a:rPr dirty="0" sz="3800" spc="385" b="1">
                <a:latin typeface="Trebuchet MS"/>
                <a:cs typeface="Trebuchet MS"/>
              </a:rPr>
              <a:t>S</a:t>
            </a:r>
            <a:r>
              <a:rPr dirty="0" sz="3800" spc="310" b="1">
                <a:latin typeface="Trebuchet MS"/>
                <a:cs typeface="Trebuchet MS"/>
              </a:rPr>
              <a:t>u</a:t>
            </a:r>
            <a:r>
              <a:rPr dirty="0" sz="3800" spc="665" b="1">
                <a:latin typeface="Trebuchet MS"/>
                <a:cs typeface="Trebuchet MS"/>
              </a:rPr>
              <a:t>gg</a:t>
            </a:r>
            <a:r>
              <a:rPr dirty="0" sz="3800" spc="150" b="1">
                <a:latin typeface="Trebuchet MS"/>
                <a:cs typeface="Trebuchet MS"/>
              </a:rPr>
              <a:t>e</a:t>
            </a:r>
            <a:r>
              <a:rPr dirty="0" sz="3800" spc="475" b="1">
                <a:latin typeface="Trebuchet MS"/>
                <a:cs typeface="Trebuchet MS"/>
              </a:rPr>
              <a:t>s</a:t>
            </a:r>
            <a:r>
              <a:rPr dirty="0" sz="3800" spc="30" b="1">
                <a:latin typeface="Trebuchet MS"/>
                <a:cs typeface="Trebuchet MS"/>
              </a:rPr>
              <a:t>t</a:t>
            </a:r>
            <a:r>
              <a:rPr dirty="0" sz="3800" spc="-20" b="1">
                <a:latin typeface="Trebuchet MS"/>
                <a:cs typeface="Trebuchet MS"/>
              </a:rPr>
              <a:t>i</a:t>
            </a:r>
            <a:r>
              <a:rPr dirty="0" sz="3800" spc="265" b="1">
                <a:latin typeface="Trebuchet MS"/>
                <a:cs typeface="Trebuchet MS"/>
              </a:rPr>
              <a:t>o</a:t>
            </a:r>
            <a:r>
              <a:rPr dirty="0" sz="3800" spc="310" b="1">
                <a:latin typeface="Trebuchet MS"/>
                <a:cs typeface="Trebuchet MS"/>
              </a:rPr>
              <a:t>n</a:t>
            </a:r>
            <a:r>
              <a:rPr dirty="0" sz="3800" spc="480" b="1">
                <a:latin typeface="Trebuchet MS"/>
                <a:cs typeface="Trebuchet MS"/>
              </a:rPr>
              <a:t>s</a:t>
            </a:r>
            <a:r>
              <a:rPr dirty="0" sz="3800" spc="-340" b="1">
                <a:latin typeface="Trebuchet MS"/>
                <a:cs typeface="Trebuchet MS"/>
              </a:rPr>
              <a:t> </a:t>
            </a:r>
            <a:r>
              <a:rPr dirty="0" sz="3800" spc="-320" b="1">
                <a:latin typeface="Trebuchet MS"/>
                <a:cs typeface="Trebuchet MS"/>
              </a:rPr>
              <a:t>:</a:t>
            </a:r>
            <a:endParaRPr sz="3800">
              <a:latin typeface="Trebuchet MS"/>
              <a:cs typeface="Trebuchet MS"/>
            </a:endParaRPr>
          </a:p>
          <a:p>
            <a:pPr marL="12700" marR="170180">
              <a:lnSpc>
                <a:spcPct val="122800"/>
              </a:lnSpc>
              <a:spcBef>
                <a:spcPts val="1675"/>
              </a:spcBef>
            </a:pPr>
            <a:r>
              <a:rPr dirty="0" sz="2900" spc="-60">
                <a:solidFill>
                  <a:srgbClr val="12239D"/>
                </a:solidFill>
                <a:latin typeface="Lucida Sans Unicode"/>
                <a:cs typeface="Lucida Sans Unicode"/>
              </a:rPr>
              <a:t>P</a:t>
            </a:r>
            <a:r>
              <a:rPr dirty="0" sz="2900" spc="22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135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-340">
                <a:solidFill>
                  <a:srgbClr val="12239D"/>
                </a:solidFill>
                <a:latin typeface="Lucida Sans Unicode"/>
                <a:cs typeface="Lucida Sans Unicode"/>
              </a:rPr>
              <a:t>k</a:t>
            </a:r>
            <a:r>
              <a:rPr dirty="0" sz="2900" spc="22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15">
                <a:solidFill>
                  <a:srgbClr val="12239D"/>
                </a:solidFill>
                <a:latin typeface="Lucida Sans Unicode"/>
                <a:cs typeface="Lucida Sans Unicode"/>
              </a:rPr>
              <a:t>g</a:t>
            </a:r>
            <a:r>
              <a:rPr dirty="0" sz="2900" spc="18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41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45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22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135">
                <a:solidFill>
                  <a:srgbClr val="12239D"/>
                </a:solidFill>
                <a:latin typeface="Lucida Sans Unicode"/>
                <a:cs typeface="Lucida Sans Unicode"/>
              </a:rPr>
              <a:t>l  </a:t>
            </a:r>
            <a:r>
              <a:rPr dirty="0" sz="2900" spc="95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-80">
                <a:solidFill>
                  <a:srgbClr val="12239D"/>
                </a:solidFill>
                <a:latin typeface="Lucida Sans Unicode"/>
                <a:cs typeface="Lucida Sans Unicode"/>
              </a:rPr>
              <a:t>u</a:t>
            </a:r>
            <a:r>
              <a:rPr dirty="0" sz="2900" spc="-10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165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6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140">
                <a:solidFill>
                  <a:srgbClr val="12239D"/>
                </a:solidFill>
                <a:latin typeface="Lucida Sans Unicode"/>
                <a:cs typeface="Lucida Sans Unicode"/>
              </a:rPr>
              <a:t>m</a:t>
            </a:r>
            <a:r>
              <a:rPr dirty="0" sz="2900" spc="45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105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41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5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45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24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10">
                <a:solidFill>
                  <a:srgbClr val="12239D"/>
                </a:solidFill>
                <a:latin typeface="Lucida Sans Unicode"/>
                <a:cs typeface="Lucida Sans Unicode"/>
              </a:rPr>
              <a:t>v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135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45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25">
                <a:solidFill>
                  <a:srgbClr val="12239D"/>
                </a:solidFill>
                <a:latin typeface="Lucida Sans Unicode"/>
                <a:cs typeface="Lucida Sans Unicode"/>
              </a:rPr>
              <a:t>s  </a:t>
            </a:r>
            <a:r>
              <a:rPr dirty="0" sz="2900" spc="-229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dirty="0" sz="2900" spc="-24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45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18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41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V</a:t>
            </a:r>
            <a:r>
              <a:rPr dirty="0" sz="2900" spc="-6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80">
                <a:solidFill>
                  <a:srgbClr val="12239D"/>
                </a:solidFill>
                <a:latin typeface="Lucida Sans Unicode"/>
                <a:cs typeface="Lucida Sans Unicode"/>
              </a:rPr>
              <a:t>u</a:t>
            </a:r>
            <a:r>
              <a:rPr dirty="0" sz="2900" spc="135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-8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45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24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25">
                <a:solidFill>
                  <a:srgbClr val="12239D"/>
                </a:solidFill>
                <a:latin typeface="Lucida Sans Unicode"/>
                <a:cs typeface="Lucida Sans Unicode"/>
              </a:rPr>
              <a:t>s  </a:t>
            </a:r>
            <a:r>
              <a:rPr dirty="0" sz="2900" spc="5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165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80">
                <a:solidFill>
                  <a:srgbClr val="12239D"/>
                </a:solidFill>
                <a:latin typeface="Lucida Sans Unicode"/>
                <a:cs typeface="Lucida Sans Unicode"/>
              </a:rPr>
              <a:t>u</a:t>
            </a:r>
            <a:r>
              <a:rPr dirty="0" sz="290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45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8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-3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41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10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135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-6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80">
                <a:solidFill>
                  <a:srgbClr val="12239D"/>
                </a:solidFill>
                <a:latin typeface="Lucida Sans Unicode"/>
                <a:cs typeface="Lucida Sans Unicode"/>
              </a:rPr>
              <a:t>un</a:t>
            </a:r>
            <a:r>
              <a:rPr dirty="0" sz="2900" spc="-30">
                <a:solidFill>
                  <a:srgbClr val="12239D"/>
                </a:solidFill>
                <a:latin typeface="Lucida Sans Unicode"/>
                <a:cs typeface="Lucida Sans Unicode"/>
              </a:rPr>
              <a:t>t  </a:t>
            </a:r>
            <a:r>
              <a:rPr dirty="0" sz="2900" spc="95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22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10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55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-41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30">
                <a:solidFill>
                  <a:srgbClr val="12239D"/>
                </a:solidFill>
                <a:latin typeface="Lucida Sans Unicode"/>
                <a:cs typeface="Lucida Sans Unicode"/>
              </a:rPr>
              <a:t>B</a:t>
            </a:r>
            <a:r>
              <a:rPr dirty="0" sz="2900" spc="22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135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-204">
                <a:solidFill>
                  <a:srgbClr val="12239D"/>
                </a:solidFill>
                <a:latin typeface="Lucida Sans Unicode"/>
                <a:cs typeface="Lucida Sans Unicode"/>
              </a:rPr>
              <a:t>k</a:t>
            </a:r>
            <a:endParaRPr sz="2900">
              <a:latin typeface="Lucida Sans Unicode"/>
              <a:cs typeface="Lucida Sans Unicode"/>
            </a:endParaRPr>
          </a:p>
          <a:p>
            <a:pPr marL="12700" marR="1017905">
              <a:lnSpc>
                <a:spcPct val="122800"/>
              </a:lnSpc>
            </a:pPr>
            <a:r>
              <a:rPr dirty="0" sz="2900" spc="25">
                <a:solidFill>
                  <a:srgbClr val="12239D"/>
                </a:solidFill>
                <a:latin typeface="Lucida Sans Unicode"/>
                <a:cs typeface="Lucida Sans Unicode"/>
              </a:rPr>
              <a:t>G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250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dirty="0" sz="2900" spc="-3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41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35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22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24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25">
                <a:solidFill>
                  <a:srgbClr val="12239D"/>
                </a:solidFill>
                <a:latin typeface="Lucida Sans Unicode"/>
                <a:cs typeface="Lucida Sans Unicode"/>
              </a:rPr>
              <a:t>s  </a:t>
            </a:r>
            <a:r>
              <a:rPr dirty="0" sz="2900" spc="-140">
                <a:solidFill>
                  <a:srgbClr val="12239D"/>
                </a:solidFill>
                <a:latin typeface="Lucida Sans Unicode"/>
                <a:cs typeface="Lucida Sans Unicode"/>
              </a:rPr>
              <a:t>M</a:t>
            </a:r>
            <a:r>
              <a:rPr dirty="0" sz="2900" spc="45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140">
                <a:solidFill>
                  <a:srgbClr val="12239D"/>
                </a:solidFill>
                <a:latin typeface="Lucida Sans Unicode"/>
                <a:cs typeface="Lucida Sans Unicode"/>
              </a:rPr>
              <a:t>m</a:t>
            </a:r>
            <a:r>
              <a:rPr dirty="0" sz="2900">
                <a:solidFill>
                  <a:srgbClr val="12239D"/>
                </a:solidFill>
                <a:latin typeface="Lucida Sans Unicode"/>
                <a:cs typeface="Lucida Sans Unicode"/>
              </a:rPr>
              <a:t>b</a:t>
            </a:r>
            <a:r>
              <a:rPr dirty="0" sz="2900" spc="45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24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10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8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>
                <a:solidFill>
                  <a:srgbClr val="12239D"/>
                </a:solidFill>
                <a:latin typeface="Lucida Sans Unicode"/>
                <a:cs typeface="Lucida Sans Unicode"/>
              </a:rPr>
              <a:t>p</a:t>
            </a:r>
            <a:r>
              <a:rPr dirty="0" sz="2900" spc="35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3110" y="6997111"/>
            <a:ext cx="4349750" cy="56832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 indent="1270">
              <a:lnSpc>
                <a:spcPts val="2110"/>
              </a:lnSpc>
              <a:spcBef>
                <a:spcPts val="210"/>
              </a:spcBef>
            </a:pPr>
            <a:r>
              <a:rPr dirty="0" sz="1800" spc="35">
                <a:latin typeface="Lucida Sans Unicode"/>
                <a:cs typeface="Lucida Sans Unicode"/>
              </a:rPr>
              <a:t>AVG</a:t>
            </a:r>
            <a:r>
              <a:rPr dirty="0" sz="1800" spc="-100">
                <a:latin typeface="Lucida Sans Unicode"/>
                <a:cs typeface="Lucida Sans Unicode"/>
              </a:rPr>
              <a:t> </a:t>
            </a:r>
            <a:r>
              <a:rPr dirty="0" sz="1800" spc="-15">
                <a:latin typeface="Lucida Sans Unicode"/>
                <a:cs typeface="Lucida Sans Unicode"/>
              </a:rPr>
              <a:t>MC:</a:t>
            </a:r>
            <a:r>
              <a:rPr dirty="0" sz="1800" spc="-100">
                <a:latin typeface="Lucida Sans Unicode"/>
                <a:cs typeface="Lucida Sans Unicode"/>
              </a:rPr>
              <a:t> </a:t>
            </a:r>
            <a:r>
              <a:rPr dirty="0" sz="1800" spc="75">
                <a:latin typeface="Lucida Sans Unicode"/>
                <a:cs typeface="Lucida Sans Unicode"/>
              </a:rPr>
              <a:t>Average</a:t>
            </a:r>
            <a:r>
              <a:rPr dirty="0" sz="1800" spc="-100">
                <a:latin typeface="Lucida Sans Unicode"/>
                <a:cs typeface="Lucida Sans Unicode"/>
              </a:rPr>
              <a:t> </a:t>
            </a:r>
            <a:r>
              <a:rPr dirty="0" sz="1800" spc="45">
                <a:latin typeface="Lucida Sans Unicode"/>
                <a:cs typeface="Lucida Sans Unicode"/>
              </a:rPr>
              <a:t>Manufacturing</a:t>
            </a:r>
            <a:r>
              <a:rPr dirty="0" sz="1800" spc="-100">
                <a:latin typeface="Lucida Sans Unicode"/>
                <a:cs typeface="Lucida Sans Unicode"/>
              </a:rPr>
              <a:t> </a:t>
            </a:r>
            <a:r>
              <a:rPr dirty="0" sz="1800" spc="45">
                <a:latin typeface="Lucida Sans Unicode"/>
                <a:cs typeface="Lucida Sans Unicode"/>
              </a:rPr>
              <a:t>Cost </a:t>
            </a:r>
            <a:r>
              <a:rPr dirty="0" sz="1800" spc="-555">
                <a:latin typeface="Lucida Sans Unicode"/>
                <a:cs typeface="Lucida Sans Unicode"/>
              </a:rPr>
              <a:t> </a:t>
            </a:r>
            <a:r>
              <a:rPr dirty="0" sz="1800" spc="35">
                <a:latin typeface="Lucida Sans Unicode"/>
                <a:cs typeface="Lucida Sans Unicode"/>
              </a:rPr>
              <a:t>AVG</a:t>
            </a:r>
            <a:r>
              <a:rPr dirty="0" sz="1800" spc="-95">
                <a:latin typeface="Lucida Sans Unicode"/>
                <a:cs typeface="Lucida Sans Unicode"/>
              </a:rPr>
              <a:t> </a:t>
            </a:r>
            <a:r>
              <a:rPr dirty="0" sz="1800">
                <a:latin typeface="Lucida Sans Unicode"/>
                <a:cs typeface="Lucida Sans Unicode"/>
              </a:rPr>
              <a:t>GS:</a:t>
            </a:r>
            <a:r>
              <a:rPr dirty="0" sz="1800" spc="-95">
                <a:latin typeface="Lucida Sans Unicode"/>
                <a:cs typeface="Lucida Sans Unicode"/>
              </a:rPr>
              <a:t> </a:t>
            </a:r>
            <a:r>
              <a:rPr dirty="0" sz="1800" spc="75">
                <a:latin typeface="Lucida Sans Unicode"/>
                <a:cs typeface="Lucida Sans Unicode"/>
              </a:rPr>
              <a:t>Average</a:t>
            </a:r>
            <a:r>
              <a:rPr dirty="0" sz="1800" spc="-95">
                <a:latin typeface="Lucida Sans Unicode"/>
                <a:cs typeface="Lucida Sans Unicode"/>
              </a:rPr>
              <a:t> </a:t>
            </a:r>
            <a:r>
              <a:rPr dirty="0" sz="1800" spc="25">
                <a:latin typeface="Lucida Sans Unicode"/>
                <a:cs typeface="Lucida Sans Unicode"/>
              </a:rPr>
              <a:t>Gross</a:t>
            </a:r>
            <a:r>
              <a:rPr dirty="0" sz="1800" spc="-90">
                <a:latin typeface="Lucida Sans Unicode"/>
                <a:cs typeface="Lucida Sans Unicode"/>
              </a:rPr>
              <a:t> </a:t>
            </a:r>
            <a:r>
              <a:rPr dirty="0" sz="1800" spc="70">
                <a:latin typeface="Lucida Sans Unicode"/>
                <a:cs typeface="Lucida Sans Unicode"/>
              </a:rPr>
              <a:t>Sales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145" y="3871442"/>
            <a:ext cx="9515474" cy="34480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76818" y="1288167"/>
            <a:ext cx="7077074" cy="66389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9585" y="161042"/>
            <a:ext cx="14693900" cy="220091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dirty="0" sz="2400" spc="-135">
                <a:latin typeface="Lucida Sans Unicode"/>
                <a:cs typeface="Lucida Sans Unicode"/>
              </a:rPr>
              <a:t>4.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20">
                <a:latin typeface="Lucida Sans Unicode"/>
                <a:cs typeface="Lucida Sans Unicode"/>
              </a:rPr>
              <a:t>Follow-up: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100">
                <a:latin typeface="Lucida Sans Unicode"/>
                <a:cs typeface="Lucida Sans Unicode"/>
              </a:rPr>
              <a:t>Which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100">
                <a:latin typeface="Lucida Sans Unicode"/>
                <a:cs typeface="Lucida Sans Unicode"/>
              </a:rPr>
              <a:t>segment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150">
                <a:latin typeface="Lucida Sans Unicode"/>
                <a:cs typeface="Lucida Sans Unicode"/>
              </a:rPr>
              <a:t>had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55">
                <a:latin typeface="Lucida Sans Unicode"/>
                <a:cs typeface="Lucida Sans Unicode"/>
              </a:rPr>
              <a:t>the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70">
                <a:latin typeface="Lucida Sans Unicode"/>
                <a:cs typeface="Lucida Sans Unicode"/>
              </a:rPr>
              <a:t>most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85">
                <a:latin typeface="Lucida Sans Unicode"/>
                <a:cs typeface="Lucida Sans Unicode"/>
              </a:rPr>
              <a:t>increase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-30">
                <a:latin typeface="Lucida Sans Unicode"/>
                <a:cs typeface="Lucida Sans Unicode"/>
              </a:rPr>
              <a:t>in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45">
                <a:latin typeface="Lucida Sans Unicode"/>
                <a:cs typeface="Lucida Sans Unicode"/>
              </a:rPr>
              <a:t>unique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55">
                <a:latin typeface="Lucida Sans Unicode"/>
                <a:cs typeface="Lucida Sans Unicode"/>
              </a:rPr>
              <a:t>products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-30">
                <a:latin typeface="Lucida Sans Unicode"/>
                <a:cs typeface="Lucida Sans Unicode"/>
              </a:rPr>
              <a:t>in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260">
                <a:latin typeface="Lucida Sans Unicode"/>
                <a:cs typeface="Lucida Sans Unicode"/>
              </a:rPr>
              <a:t>2021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65">
                <a:latin typeface="Lucida Sans Unicode"/>
                <a:cs typeface="Lucida Sans Unicode"/>
              </a:rPr>
              <a:t>vs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15">
                <a:latin typeface="Lucida Sans Unicode"/>
                <a:cs typeface="Lucida Sans Unicode"/>
              </a:rPr>
              <a:t>2020?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-10">
                <a:latin typeface="Lucida Sans Unicode"/>
                <a:cs typeface="Lucida Sans Unicode"/>
              </a:rPr>
              <a:t>The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5">
                <a:latin typeface="Lucida Sans Unicode"/>
                <a:cs typeface="Lucida Sans Unicode"/>
              </a:rPr>
              <a:t>final </a:t>
            </a:r>
            <a:r>
              <a:rPr dirty="0" sz="2400" spc="-745">
                <a:latin typeface="Lucida Sans Unicode"/>
                <a:cs typeface="Lucida Sans Unicode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output</a:t>
            </a:r>
            <a:r>
              <a:rPr dirty="0" sz="2400" spc="-125">
                <a:latin typeface="Lucida Sans Unicode"/>
                <a:cs typeface="Lucida Sans Unicode"/>
              </a:rPr>
              <a:t> </a:t>
            </a:r>
            <a:r>
              <a:rPr dirty="0" sz="2400" spc="70">
                <a:latin typeface="Lucida Sans Unicode"/>
                <a:cs typeface="Lucida Sans Unicode"/>
              </a:rPr>
              <a:t>contains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70">
                <a:latin typeface="Lucida Sans Unicode"/>
                <a:cs typeface="Lucida Sans Unicode"/>
              </a:rPr>
              <a:t>these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-45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4488180" marR="6924040" indent="732155">
              <a:lnSpc>
                <a:spcPts val="2850"/>
              </a:lnSpc>
            </a:pPr>
            <a:r>
              <a:rPr dirty="0" sz="2400" spc="100">
                <a:solidFill>
                  <a:srgbClr val="958AB5"/>
                </a:solidFill>
                <a:latin typeface="Lucida Sans Unicode"/>
                <a:cs typeface="Lucida Sans Unicode"/>
              </a:rPr>
              <a:t>segment </a:t>
            </a:r>
            <a:r>
              <a:rPr dirty="0" sz="2400" spc="105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10">
                <a:solidFill>
                  <a:srgbClr val="958AB5"/>
                </a:solidFill>
                <a:latin typeface="Lucida Sans Unicode"/>
                <a:cs typeface="Lucida Sans Unicode"/>
              </a:rPr>
              <a:t>p</a:t>
            </a:r>
            <a:r>
              <a:rPr dirty="0" sz="2400" spc="-90">
                <a:solidFill>
                  <a:srgbClr val="958AB5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6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110">
                <a:solidFill>
                  <a:srgbClr val="958AB5"/>
                </a:solidFill>
                <a:latin typeface="Lucida Sans Unicode"/>
                <a:cs typeface="Lucida Sans Unicode"/>
              </a:rPr>
              <a:t>d</a:t>
            </a:r>
            <a:r>
              <a:rPr dirty="0" sz="2400" spc="45">
                <a:solidFill>
                  <a:srgbClr val="958AB5"/>
                </a:solidFill>
                <a:latin typeface="Lucida Sans Unicode"/>
                <a:cs typeface="Lucida Sans Unicode"/>
              </a:rPr>
              <a:t>u</a:t>
            </a:r>
            <a:r>
              <a:rPr dirty="0" sz="2400" spc="225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dirty="0" sz="2400" spc="-25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555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dirty="0" sz="2400" spc="225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dirty="0" sz="2400" spc="6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45">
                <a:solidFill>
                  <a:srgbClr val="958AB5"/>
                </a:solidFill>
                <a:latin typeface="Lucida Sans Unicode"/>
                <a:cs typeface="Lucida Sans Unicode"/>
              </a:rPr>
              <a:t>un</a:t>
            </a:r>
            <a:r>
              <a:rPr dirty="0" sz="2400" spc="-25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555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dirty="0" sz="2400" spc="-140">
                <a:solidFill>
                  <a:srgbClr val="958AB5"/>
                </a:solidFill>
                <a:latin typeface="Lucida Sans Unicode"/>
                <a:cs typeface="Lucida Sans Unicode"/>
              </a:rPr>
              <a:t>2</a:t>
            </a:r>
            <a:r>
              <a:rPr dirty="0" sz="2400" spc="-15">
                <a:solidFill>
                  <a:srgbClr val="958AB5"/>
                </a:solidFill>
                <a:latin typeface="Lucida Sans Unicode"/>
                <a:cs typeface="Lucida Sans Unicode"/>
              </a:rPr>
              <a:t>0</a:t>
            </a:r>
            <a:r>
              <a:rPr dirty="0" sz="2400" spc="-140">
                <a:solidFill>
                  <a:srgbClr val="958AB5"/>
                </a:solidFill>
                <a:latin typeface="Lucida Sans Unicode"/>
                <a:cs typeface="Lucida Sans Unicode"/>
              </a:rPr>
              <a:t>2</a:t>
            </a:r>
            <a:r>
              <a:rPr dirty="0" sz="2400" spc="-10">
                <a:solidFill>
                  <a:srgbClr val="958AB5"/>
                </a:solidFill>
                <a:latin typeface="Lucida Sans Unicode"/>
                <a:cs typeface="Lucida Sans Unicode"/>
              </a:rPr>
              <a:t>0  </a:t>
            </a:r>
            <a:r>
              <a:rPr dirty="0" sz="2400" spc="45">
                <a:solidFill>
                  <a:srgbClr val="958AB5"/>
                </a:solidFill>
                <a:latin typeface="Lucida Sans Unicode"/>
                <a:cs typeface="Lucida Sans Unicode"/>
              </a:rPr>
              <a:t>product_count_2021</a:t>
            </a:r>
            <a:endParaRPr sz="2400">
              <a:latin typeface="Lucida Sans Unicode"/>
              <a:cs typeface="Lucida Sans Unicode"/>
            </a:endParaRPr>
          </a:p>
          <a:p>
            <a:pPr marL="5220970">
              <a:lnSpc>
                <a:spcPts val="2760"/>
              </a:lnSpc>
            </a:pPr>
            <a:r>
              <a:rPr dirty="0" sz="2400" spc="45">
                <a:solidFill>
                  <a:srgbClr val="958AB5"/>
                </a:solidFill>
                <a:latin typeface="Lucida Sans Unicode"/>
                <a:cs typeface="Lucida Sans Unicode"/>
              </a:rPr>
              <a:t>difference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136947" y="2799287"/>
            <a:ext cx="3153410" cy="4262755"/>
            <a:chOff x="10136947" y="2799287"/>
            <a:chExt cx="3153410" cy="4262755"/>
          </a:xfrm>
        </p:grpSpPr>
        <p:sp>
          <p:nvSpPr>
            <p:cNvPr id="6" name="object 6"/>
            <p:cNvSpPr/>
            <p:nvPr/>
          </p:nvSpPr>
          <p:spPr>
            <a:xfrm>
              <a:off x="13175793" y="6261460"/>
              <a:ext cx="114300" cy="800100"/>
            </a:xfrm>
            <a:custGeom>
              <a:avLst/>
              <a:gdLst/>
              <a:ahLst/>
              <a:cxnLst/>
              <a:rect l="l" t="t" r="r" b="b"/>
              <a:pathLst>
                <a:path w="114300" h="800100">
                  <a:moveTo>
                    <a:pt x="20376" y="0"/>
                  </a:moveTo>
                  <a:lnTo>
                    <a:pt x="25629" y="0"/>
                  </a:lnTo>
                  <a:lnTo>
                    <a:pt x="27062" y="319"/>
                  </a:lnTo>
                  <a:lnTo>
                    <a:pt x="28813" y="959"/>
                  </a:lnTo>
                  <a:lnTo>
                    <a:pt x="30405" y="1759"/>
                  </a:lnTo>
                  <a:lnTo>
                    <a:pt x="32156" y="2879"/>
                  </a:lnTo>
                  <a:lnTo>
                    <a:pt x="34066" y="4158"/>
                  </a:lnTo>
                  <a:lnTo>
                    <a:pt x="36136" y="5438"/>
                  </a:lnTo>
                  <a:lnTo>
                    <a:pt x="47438" y="22073"/>
                  </a:lnTo>
                  <a:lnTo>
                    <a:pt x="49030" y="25432"/>
                  </a:lnTo>
                  <a:lnTo>
                    <a:pt x="59465" y="64619"/>
                  </a:lnTo>
                  <a:lnTo>
                    <a:pt x="62407" y="111696"/>
                  </a:lnTo>
                  <a:lnTo>
                    <a:pt x="62721" y="153557"/>
                  </a:lnTo>
                  <a:lnTo>
                    <a:pt x="62606" y="168693"/>
                  </a:lnTo>
                  <a:lnTo>
                    <a:pt x="62283" y="184309"/>
                  </a:lnTo>
                  <a:lnTo>
                    <a:pt x="61780" y="200344"/>
                  </a:lnTo>
                  <a:lnTo>
                    <a:pt x="61129" y="216740"/>
                  </a:lnTo>
                  <a:lnTo>
                    <a:pt x="60425" y="233285"/>
                  </a:lnTo>
                  <a:lnTo>
                    <a:pt x="59915" y="250011"/>
                  </a:lnTo>
                  <a:lnTo>
                    <a:pt x="62168" y="300517"/>
                  </a:lnTo>
                  <a:lnTo>
                    <a:pt x="76093" y="348384"/>
                  </a:lnTo>
                  <a:lnTo>
                    <a:pt x="98538" y="380535"/>
                  </a:lnTo>
                  <a:lnTo>
                    <a:pt x="108886" y="388852"/>
                  </a:lnTo>
                  <a:lnTo>
                    <a:pt x="109045" y="389012"/>
                  </a:lnTo>
                  <a:lnTo>
                    <a:pt x="114160" y="400369"/>
                  </a:lnTo>
                  <a:lnTo>
                    <a:pt x="114298" y="402449"/>
                  </a:lnTo>
                  <a:lnTo>
                    <a:pt x="113661" y="404848"/>
                  </a:lnTo>
                  <a:lnTo>
                    <a:pt x="111751" y="408687"/>
                  </a:lnTo>
                  <a:lnTo>
                    <a:pt x="110478" y="409967"/>
                  </a:lnTo>
                  <a:lnTo>
                    <a:pt x="109045" y="411086"/>
                  </a:lnTo>
                  <a:lnTo>
                    <a:pt x="108886" y="411246"/>
                  </a:lnTo>
                  <a:lnTo>
                    <a:pt x="79911" y="444407"/>
                  </a:lnTo>
                  <a:lnTo>
                    <a:pt x="65128" y="483067"/>
                  </a:lnTo>
                  <a:lnTo>
                    <a:pt x="59853" y="533153"/>
                  </a:lnTo>
                  <a:lnTo>
                    <a:pt x="59915" y="549968"/>
                  </a:lnTo>
                  <a:lnTo>
                    <a:pt x="60425" y="566724"/>
                  </a:lnTo>
                  <a:lnTo>
                    <a:pt x="61129" y="583359"/>
                  </a:lnTo>
                  <a:lnTo>
                    <a:pt x="61758" y="599754"/>
                  </a:lnTo>
                  <a:lnTo>
                    <a:pt x="62223" y="615790"/>
                  </a:lnTo>
                  <a:lnTo>
                    <a:pt x="62539" y="631406"/>
                  </a:lnTo>
                  <a:lnTo>
                    <a:pt x="62636" y="675394"/>
                  </a:lnTo>
                  <a:lnTo>
                    <a:pt x="62407" y="688470"/>
                  </a:lnTo>
                  <a:lnTo>
                    <a:pt x="59465" y="735547"/>
                  </a:lnTo>
                  <a:lnTo>
                    <a:pt x="49030" y="774666"/>
                  </a:lnTo>
                  <a:lnTo>
                    <a:pt x="47438" y="778025"/>
                  </a:lnTo>
                  <a:lnTo>
                    <a:pt x="46324" y="780585"/>
                  </a:lnTo>
                  <a:lnTo>
                    <a:pt x="45369" y="782344"/>
                  </a:lnTo>
                  <a:lnTo>
                    <a:pt x="44414" y="783944"/>
                  </a:lnTo>
                  <a:lnTo>
                    <a:pt x="43936" y="784904"/>
                  </a:lnTo>
                  <a:lnTo>
                    <a:pt x="43299" y="786023"/>
                  </a:lnTo>
                  <a:lnTo>
                    <a:pt x="42503" y="787143"/>
                  </a:lnTo>
                  <a:lnTo>
                    <a:pt x="41230" y="789062"/>
                  </a:lnTo>
                  <a:lnTo>
                    <a:pt x="40275" y="790022"/>
                  </a:lnTo>
                  <a:lnTo>
                    <a:pt x="39479" y="790982"/>
                  </a:lnTo>
                  <a:lnTo>
                    <a:pt x="37728" y="792901"/>
                  </a:lnTo>
                  <a:lnTo>
                    <a:pt x="35977" y="794661"/>
                  </a:lnTo>
                  <a:lnTo>
                    <a:pt x="34066" y="795941"/>
                  </a:lnTo>
                  <a:lnTo>
                    <a:pt x="32156" y="797380"/>
                  </a:lnTo>
                  <a:lnTo>
                    <a:pt x="30405" y="798340"/>
                  </a:lnTo>
                  <a:lnTo>
                    <a:pt x="28813" y="799140"/>
                  </a:lnTo>
                  <a:lnTo>
                    <a:pt x="27062" y="799779"/>
                  </a:lnTo>
                  <a:lnTo>
                    <a:pt x="25629" y="800099"/>
                  </a:lnTo>
                  <a:lnTo>
                    <a:pt x="20535" y="800099"/>
                  </a:lnTo>
                  <a:lnTo>
                    <a:pt x="18307" y="799460"/>
                  </a:lnTo>
                  <a:lnTo>
                    <a:pt x="16237" y="799300"/>
                  </a:lnTo>
                  <a:lnTo>
                    <a:pt x="14327" y="798980"/>
                  </a:lnTo>
                  <a:lnTo>
                    <a:pt x="12417" y="798500"/>
                  </a:lnTo>
                  <a:lnTo>
                    <a:pt x="11461" y="798340"/>
                  </a:lnTo>
                  <a:lnTo>
                    <a:pt x="10665" y="798020"/>
                  </a:lnTo>
                  <a:lnTo>
                    <a:pt x="9710" y="797860"/>
                  </a:lnTo>
                  <a:lnTo>
                    <a:pt x="8755" y="797540"/>
                  </a:lnTo>
                  <a:lnTo>
                    <a:pt x="7959" y="797220"/>
                  </a:lnTo>
                  <a:lnTo>
                    <a:pt x="7004" y="796900"/>
                  </a:lnTo>
                  <a:lnTo>
                    <a:pt x="3502" y="795621"/>
                  </a:lnTo>
                  <a:lnTo>
                    <a:pt x="1910" y="794821"/>
                  </a:lnTo>
                  <a:lnTo>
                    <a:pt x="159" y="794021"/>
                  </a:lnTo>
                  <a:lnTo>
                    <a:pt x="0" y="792581"/>
                  </a:lnTo>
                  <a:lnTo>
                    <a:pt x="1592" y="789382"/>
                  </a:lnTo>
                  <a:lnTo>
                    <a:pt x="6049" y="786023"/>
                  </a:lnTo>
                  <a:lnTo>
                    <a:pt x="6686" y="785703"/>
                  </a:lnTo>
                  <a:lnTo>
                    <a:pt x="8437" y="784424"/>
                  </a:lnTo>
                  <a:lnTo>
                    <a:pt x="9073" y="783784"/>
                  </a:lnTo>
                  <a:lnTo>
                    <a:pt x="9869" y="783144"/>
                  </a:lnTo>
                  <a:lnTo>
                    <a:pt x="10665" y="782344"/>
                  </a:lnTo>
                  <a:lnTo>
                    <a:pt x="11620" y="781704"/>
                  </a:lnTo>
                  <a:lnTo>
                    <a:pt x="16555" y="776906"/>
                  </a:lnTo>
                  <a:lnTo>
                    <a:pt x="21649" y="770188"/>
                  </a:lnTo>
                  <a:lnTo>
                    <a:pt x="26107" y="759471"/>
                  </a:lnTo>
                  <a:lnTo>
                    <a:pt x="27380" y="756911"/>
                  </a:lnTo>
                  <a:lnTo>
                    <a:pt x="28176" y="753872"/>
                  </a:lnTo>
                  <a:lnTo>
                    <a:pt x="29291" y="750833"/>
                  </a:lnTo>
                  <a:lnTo>
                    <a:pt x="31201" y="744435"/>
                  </a:lnTo>
                  <a:lnTo>
                    <a:pt x="31997" y="740916"/>
                  </a:lnTo>
                  <a:lnTo>
                    <a:pt x="33748" y="734038"/>
                  </a:lnTo>
                  <a:lnTo>
                    <a:pt x="35021" y="726200"/>
                  </a:lnTo>
                  <a:lnTo>
                    <a:pt x="36475" y="713273"/>
                  </a:lnTo>
                  <a:lnTo>
                    <a:pt x="37091" y="704606"/>
                  </a:lnTo>
                  <a:lnTo>
                    <a:pt x="37250" y="699967"/>
                  </a:lnTo>
                  <a:lnTo>
                    <a:pt x="37887" y="690370"/>
                  </a:lnTo>
                  <a:lnTo>
                    <a:pt x="39548" y="643630"/>
                  </a:lnTo>
                  <a:lnTo>
                    <a:pt x="39702" y="631406"/>
                  </a:lnTo>
                  <a:lnTo>
                    <a:pt x="39638" y="592636"/>
                  </a:lnTo>
                  <a:lnTo>
                    <a:pt x="39307" y="574866"/>
                  </a:lnTo>
                  <a:lnTo>
                    <a:pt x="39021" y="556646"/>
                  </a:lnTo>
                  <a:lnTo>
                    <a:pt x="40735" y="509714"/>
                  </a:lnTo>
                  <a:lnTo>
                    <a:pt x="47854" y="471642"/>
                  </a:lnTo>
                  <a:lnTo>
                    <a:pt x="62830" y="435757"/>
                  </a:lnTo>
                  <a:lnTo>
                    <a:pt x="87873" y="404048"/>
                  </a:lnTo>
                  <a:lnTo>
                    <a:pt x="92330" y="400369"/>
                  </a:lnTo>
                  <a:lnTo>
                    <a:pt x="92330" y="399410"/>
                  </a:lnTo>
                  <a:lnTo>
                    <a:pt x="87873" y="395891"/>
                  </a:lnTo>
                  <a:lnTo>
                    <a:pt x="83574" y="391892"/>
                  </a:lnTo>
                  <a:lnTo>
                    <a:pt x="58263" y="355422"/>
                  </a:lnTo>
                  <a:lnTo>
                    <a:pt x="45369" y="318632"/>
                  </a:lnTo>
                  <a:lnTo>
                    <a:pt x="39956" y="280562"/>
                  </a:lnTo>
                  <a:lnTo>
                    <a:pt x="39021" y="243133"/>
                  </a:lnTo>
                  <a:lnTo>
                    <a:pt x="39307" y="224913"/>
                  </a:lnTo>
                  <a:lnTo>
                    <a:pt x="39638" y="207143"/>
                  </a:lnTo>
                  <a:lnTo>
                    <a:pt x="39722" y="200344"/>
                  </a:lnTo>
                  <a:lnTo>
                    <a:pt x="39571" y="156059"/>
                  </a:lnTo>
                  <a:lnTo>
                    <a:pt x="37887" y="109409"/>
                  </a:lnTo>
                  <a:lnTo>
                    <a:pt x="37728" y="104611"/>
                  </a:lnTo>
                  <a:lnTo>
                    <a:pt x="33589" y="65901"/>
                  </a:lnTo>
                  <a:lnTo>
                    <a:pt x="28151" y="45812"/>
                  </a:lnTo>
                  <a:lnTo>
                    <a:pt x="27380" y="42868"/>
                  </a:lnTo>
                  <a:lnTo>
                    <a:pt x="26107" y="40308"/>
                  </a:lnTo>
                  <a:lnTo>
                    <a:pt x="21809" y="29591"/>
                  </a:lnTo>
                  <a:lnTo>
                    <a:pt x="16555" y="22873"/>
                  </a:lnTo>
                  <a:lnTo>
                    <a:pt x="12575" y="19034"/>
                  </a:lnTo>
                  <a:lnTo>
                    <a:pt x="11620" y="18075"/>
                  </a:lnTo>
                  <a:lnTo>
                    <a:pt x="11143" y="17755"/>
                  </a:lnTo>
                  <a:lnTo>
                    <a:pt x="10347" y="16955"/>
                  </a:lnTo>
                  <a:lnTo>
                    <a:pt x="9869" y="16635"/>
                  </a:lnTo>
                  <a:lnTo>
                    <a:pt x="9073" y="15835"/>
                  </a:lnTo>
                  <a:lnTo>
                    <a:pt x="6685" y="14076"/>
                  </a:lnTo>
                  <a:lnTo>
                    <a:pt x="6049" y="13756"/>
                  </a:lnTo>
                  <a:lnTo>
                    <a:pt x="1591" y="10397"/>
                  </a:lnTo>
                  <a:lnTo>
                    <a:pt x="0" y="7198"/>
                  </a:lnTo>
                  <a:lnTo>
                    <a:pt x="159" y="5758"/>
                  </a:lnTo>
                  <a:lnTo>
                    <a:pt x="1910" y="4958"/>
                  </a:lnTo>
                  <a:lnTo>
                    <a:pt x="3502" y="4158"/>
                  </a:lnTo>
                  <a:lnTo>
                    <a:pt x="7004" y="2879"/>
                  </a:lnTo>
                  <a:lnTo>
                    <a:pt x="7800" y="2559"/>
                  </a:lnTo>
                  <a:lnTo>
                    <a:pt x="9710" y="1919"/>
                  </a:lnTo>
                  <a:lnTo>
                    <a:pt x="10506" y="1759"/>
                  </a:lnTo>
                  <a:lnTo>
                    <a:pt x="11461" y="1439"/>
                  </a:lnTo>
                  <a:lnTo>
                    <a:pt x="16237" y="639"/>
                  </a:lnTo>
                  <a:lnTo>
                    <a:pt x="203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36947" y="2799287"/>
              <a:ext cx="1197610" cy="998219"/>
            </a:xfrm>
            <a:custGeom>
              <a:avLst/>
              <a:gdLst/>
              <a:ahLst/>
              <a:cxnLst/>
              <a:rect l="l" t="t" r="r" b="b"/>
              <a:pathLst>
                <a:path w="1197609" h="998220">
                  <a:moveTo>
                    <a:pt x="1006189" y="101629"/>
                  </a:moveTo>
                  <a:lnTo>
                    <a:pt x="867771" y="187286"/>
                  </a:lnTo>
                  <a:lnTo>
                    <a:pt x="862918" y="183090"/>
                  </a:lnTo>
                  <a:lnTo>
                    <a:pt x="857698" y="178481"/>
                  </a:lnTo>
                  <a:lnTo>
                    <a:pt x="852025" y="173718"/>
                  </a:lnTo>
                  <a:lnTo>
                    <a:pt x="846080" y="169256"/>
                  </a:lnTo>
                  <a:lnTo>
                    <a:pt x="812984" y="143293"/>
                  </a:lnTo>
                  <a:lnTo>
                    <a:pt x="795970" y="119455"/>
                  </a:lnTo>
                  <a:lnTo>
                    <a:pt x="792262" y="90308"/>
                  </a:lnTo>
                  <a:lnTo>
                    <a:pt x="799085" y="48414"/>
                  </a:lnTo>
                  <a:lnTo>
                    <a:pt x="802018" y="37108"/>
                  </a:lnTo>
                  <a:lnTo>
                    <a:pt x="805728" y="25579"/>
                  </a:lnTo>
                  <a:lnTo>
                    <a:pt x="809950" y="13365"/>
                  </a:lnTo>
                  <a:lnTo>
                    <a:pt x="814425" y="0"/>
                  </a:lnTo>
                  <a:lnTo>
                    <a:pt x="824026" y="4699"/>
                  </a:lnTo>
                  <a:lnTo>
                    <a:pt x="832674" y="8904"/>
                  </a:lnTo>
                  <a:lnTo>
                    <a:pt x="840336" y="12696"/>
                  </a:lnTo>
                  <a:lnTo>
                    <a:pt x="847683" y="16505"/>
                  </a:lnTo>
                  <a:lnTo>
                    <a:pt x="986062" y="90864"/>
                  </a:lnTo>
                  <a:lnTo>
                    <a:pt x="1006189" y="101629"/>
                  </a:lnTo>
                  <a:close/>
                </a:path>
                <a:path w="1197609" h="998220">
                  <a:moveTo>
                    <a:pt x="43405" y="997796"/>
                  </a:moveTo>
                  <a:lnTo>
                    <a:pt x="11805" y="975129"/>
                  </a:lnTo>
                  <a:lnTo>
                    <a:pt x="2292" y="927123"/>
                  </a:lnTo>
                  <a:lnTo>
                    <a:pt x="0" y="891638"/>
                  </a:lnTo>
                  <a:lnTo>
                    <a:pt x="2072" y="856105"/>
                  </a:lnTo>
                  <a:lnTo>
                    <a:pt x="24002" y="770903"/>
                  </a:lnTo>
                  <a:lnTo>
                    <a:pt x="41699" y="722804"/>
                  </a:lnTo>
                  <a:lnTo>
                    <a:pt x="62052" y="676206"/>
                  </a:lnTo>
                  <a:lnTo>
                    <a:pt x="84994" y="631086"/>
                  </a:lnTo>
                  <a:lnTo>
                    <a:pt x="110459" y="587422"/>
                  </a:lnTo>
                  <a:lnTo>
                    <a:pt x="138379" y="545192"/>
                  </a:lnTo>
                  <a:lnTo>
                    <a:pt x="168688" y="504373"/>
                  </a:lnTo>
                  <a:lnTo>
                    <a:pt x="201318" y="464943"/>
                  </a:lnTo>
                  <a:lnTo>
                    <a:pt x="236204" y="426881"/>
                  </a:lnTo>
                  <a:lnTo>
                    <a:pt x="273976" y="390110"/>
                  </a:lnTo>
                  <a:lnTo>
                    <a:pt x="313507" y="356515"/>
                  </a:lnTo>
                  <a:lnTo>
                    <a:pt x="354804" y="326151"/>
                  </a:lnTo>
                  <a:lnTo>
                    <a:pt x="397873" y="299076"/>
                  </a:lnTo>
                  <a:lnTo>
                    <a:pt x="442719" y="275345"/>
                  </a:lnTo>
                  <a:lnTo>
                    <a:pt x="489349" y="255017"/>
                  </a:lnTo>
                  <a:lnTo>
                    <a:pt x="537767" y="238147"/>
                  </a:lnTo>
                  <a:lnTo>
                    <a:pt x="587981" y="224792"/>
                  </a:lnTo>
                  <a:lnTo>
                    <a:pt x="639995" y="215010"/>
                  </a:lnTo>
                  <a:lnTo>
                    <a:pt x="684904" y="208707"/>
                  </a:lnTo>
                  <a:lnTo>
                    <a:pt x="730055" y="203080"/>
                  </a:lnTo>
                  <a:lnTo>
                    <a:pt x="867771" y="187286"/>
                  </a:lnTo>
                  <a:lnTo>
                    <a:pt x="1006189" y="101629"/>
                  </a:lnTo>
                  <a:lnTo>
                    <a:pt x="1015232" y="106466"/>
                  </a:lnTo>
                  <a:lnTo>
                    <a:pt x="371882" y="504587"/>
                  </a:lnTo>
                  <a:lnTo>
                    <a:pt x="333978" y="531894"/>
                  </a:lnTo>
                  <a:lnTo>
                    <a:pt x="294341" y="566064"/>
                  </a:lnTo>
                  <a:lnTo>
                    <a:pt x="257461" y="601972"/>
                  </a:lnTo>
                  <a:lnTo>
                    <a:pt x="223300" y="639586"/>
                  </a:lnTo>
                  <a:lnTo>
                    <a:pt x="191822" y="678870"/>
                  </a:lnTo>
                  <a:lnTo>
                    <a:pt x="162988" y="719792"/>
                  </a:lnTo>
                  <a:lnTo>
                    <a:pt x="136760" y="762316"/>
                  </a:lnTo>
                  <a:lnTo>
                    <a:pt x="113102" y="806410"/>
                  </a:lnTo>
                  <a:lnTo>
                    <a:pt x="91975" y="852039"/>
                  </a:lnTo>
                  <a:lnTo>
                    <a:pt x="73341" y="899169"/>
                  </a:lnTo>
                  <a:lnTo>
                    <a:pt x="57164" y="947766"/>
                  </a:lnTo>
                  <a:lnTo>
                    <a:pt x="43405" y="997796"/>
                  </a:lnTo>
                  <a:close/>
                </a:path>
                <a:path w="1197609" h="998220">
                  <a:moveTo>
                    <a:pt x="681435" y="675439"/>
                  </a:moveTo>
                  <a:lnTo>
                    <a:pt x="674901" y="667633"/>
                  </a:lnTo>
                  <a:lnTo>
                    <a:pt x="671369" y="657735"/>
                  </a:lnTo>
                  <a:lnTo>
                    <a:pt x="669949" y="646702"/>
                  </a:lnTo>
                  <a:lnTo>
                    <a:pt x="669751" y="635491"/>
                  </a:lnTo>
                  <a:lnTo>
                    <a:pt x="673066" y="584891"/>
                  </a:lnTo>
                  <a:lnTo>
                    <a:pt x="683882" y="537057"/>
                  </a:lnTo>
                  <a:lnTo>
                    <a:pt x="705253" y="493233"/>
                  </a:lnTo>
                  <a:lnTo>
                    <a:pt x="740233" y="454663"/>
                  </a:lnTo>
                  <a:lnTo>
                    <a:pt x="821128" y="387697"/>
                  </a:lnTo>
                  <a:lnTo>
                    <a:pt x="861830" y="357923"/>
                  </a:lnTo>
                  <a:lnTo>
                    <a:pt x="829644" y="353425"/>
                  </a:lnTo>
                  <a:lnTo>
                    <a:pt x="789122" y="354753"/>
                  </a:lnTo>
                  <a:lnTo>
                    <a:pt x="741988" y="361321"/>
                  </a:lnTo>
                  <a:lnTo>
                    <a:pt x="689968" y="372539"/>
                  </a:lnTo>
                  <a:lnTo>
                    <a:pt x="634788" y="387821"/>
                  </a:lnTo>
                  <a:lnTo>
                    <a:pt x="578174" y="406577"/>
                  </a:lnTo>
                  <a:lnTo>
                    <a:pt x="521851" y="428220"/>
                  </a:lnTo>
                  <a:lnTo>
                    <a:pt x="467544" y="452161"/>
                  </a:lnTo>
                  <a:lnTo>
                    <a:pt x="416979" y="477813"/>
                  </a:lnTo>
                  <a:lnTo>
                    <a:pt x="371882" y="504587"/>
                  </a:lnTo>
                  <a:lnTo>
                    <a:pt x="1015232" y="106466"/>
                  </a:lnTo>
                  <a:lnTo>
                    <a:pt x="1025547" y="111983"/>
                  </a:lnTo>
                  <a:lnTo>
                    <a:pt x="1070181" y="135547"/>
                  </a:lnTo>
                  <a:lnTo>
                    <a:pt x="1115005" y="158754"/>
                  </a:lnTo>
                  <a:lnTo>
                    <a:pt x="1160077" y="181486"/>
                  </a:lnTo>
                  <a:lnTo>
                    <a:pt x="1176244" y="191817"/>
                  </a:lnTo>
                  <a:lnTo>
                    <a:pt x="1187091" y="203806"/>
                  </a:lnTo>
                  <a:lnTo>
                    <a:pt x="1193612" y="217662"/>
                  </a:lnTo>
                  <a:lnTo>
                    <a:pt x="1196799" y="233592"/>
                  </a:lnTo>
                  <a:lnTo>
                    <a:pt x="1197117" y="267496"/>
                  </a:lnTo>
                  <a:lnTo>
                    <a:pt x="1191752" y="300554"/>
                  </a:lnTo>
                  <a:lnTo>
                    <a:pt x="1182173" y="332707"/>
                  </a:lnTo>
                  <a:lnTo>
                    <a:pt x="1180320" y="337394"/>
                  </a:lnTo>
                  <a:lnTo>
                    <a:pt x="903414" y="508751"/>
                  </a:lnTo>
                  <a:lnTo>
                    <a:pt x="861125" y="534969"/>
                  </a:lnTo>
                  <a:lnTo>
                    <a:pt x="819607" y="562504"/>
                  </a:lnTo>
                  <a:lnTo>
                    <a:pt x="778896" y="591407"/>
                  </a:lnTo>
                  <a:lnTo>
                    <a:pt x="754367" y="610754"/>
                  </a:lnTo>
                  <a:lnTo>
                    <a:pt x="730467" y="631517"/>
                  </a:lnTo>
                  <a:lnTo>
                    <a:pt x="681435" y="675439"/>
                  </a:lnTo>
                  <a:close/>
                </a:path>
                <a:path w="1197609" h="998220">
                  <a:moveTo>
                    <a:pt x="1151465" y="382362"/>
                  </a:moveTo>
                  <a:lnTo>
                    <a:pt x="1138343" y="389562"/>
                  </a:lnTo>
                  <a:lnTo>
                    <a:pt x="1079579" y="416002"/>
                  </a:lnTo>
                  <a:lnTo>
                    <a:pt x="1034557" y="437474"/>
                  </a:lnTo>
                  <a:lnTo>
                    <a:pt x="990165" y="460055"/>
                  </a:lnTo>
                  <a:lnTo>
                    <a:pt x="946439" y="483796"/>
                  </a:lnTo>
                  <a:lnTo>
                    <a:pt x="903414" y="508751"/>
                  </a:lnTo>
                  <a:lnTo>
                    <a:pt x="1180320" y="337394"/>
                  </a:lnTo>
                  <a:lnTo>
                    <a:pt x="1169847" y="363894"/>
                  </a:lnTo>
                  <a:lnTo>
                    <a:pt x="1162615" y="373850"/>
                  </a:lnTo>
                  <a:lnTo>
                    <a:pt x="1151465" y="38236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56450" y="8477327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56450" y="9020252"/>
            <a:ext cx="133350" cy="1333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64921" y="7449754"/>
            <a:ext cx="12378690" cy="2390775"/>
          </a:xfrm>
          <a:prstGeom prst="rect">
            <a:avLst/>
          </a:prstGeom>
        </p:spPr>
        <p:txBody>
          <a:bodyPr wrap="square" lIns="0" tIns="158750" rIns="0" bIns="0" rtlCol="0" vert="horz">
            <a:spAutoFit/>
          </a:bodyPr>
          <a:lstStyle/>
          <a:p>
            <a:pPr marL="45720">
              <a:lnSpc>
                <a:spcPct val="100000"/>
              </a:lnSpc>
              <a:spcBef>
                <a:spcPts val="1250"/>
              </a:spcBef>
            </a:pPr>
            <a:r>
              <a:rPr dirty="0" sz="3800" spc="220" b="1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z="2900" spc="90" b="1">
                <a:solidFill>
                  <a:srgbClr val="12239D"/>
                </a:solidFill>
                <a:latin typeface="Trebuchet MS"/>
                <a:cs typeface="Trebuchet MS"/>
              </a:rPr>
              <a:t>Accessories</a:t>
            </a:r>
            <a:r>
              <a:rPr dirty="0" sz="2900" spc="-365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90">
                <a:solidFill>
                  <a:srgbClr val="12239D"/>
                </a:solidFill>
                <a:latin typeface="Lucida Sans Unicode"/>
                <a:cs typeface="Lucida Sans Unicode"/>
              </a:rPr>
              <a:t>had</a:t>
            </a:r>
            <a:r>
              <a:rPr dirty="0" sz="2900" spc="-4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5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dirty="0" sz="2900" spc="-4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90" b="1">
                <a:solidFill>
                  <a:srgbClr val="12239D"/>
                </a:solidFill>
                <a:latin typeface="Trebuchet MS"/>
                <a:cs typeface="Trebuchet MS"/>
              </a:rPr>
              <a:t>largest</a:t>
            </a:r>
            <a:r>
              <a:rPr dirty="0" sz="2900" spc="-36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-15">
                <a:solidFill>
                  <a:srgbClr val="12239D"/>
                </a:solidFill>
                <a:latin typeface="Lucida Sans Unicode"/>
                <a:cs typeface="Lucida Sans Unicode"/>
              </a:rPr>
              <a:t>increase</a:t>
            </a:r>
            <a:r>
              <a:rPr dirty="0" sz="2900" spc="-4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05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dirty="0" sz="2900" spc="-4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05">
                <a:solidFill>
                  <a:srgbClr val="12239D"/>
                </a:solidFill>
                <a:latin typeface="Lucida Sans Unicode"/>
                <a:cs typeface="Lucida Sans Unicode"/>
              </a:rPr>
              <a:t>production.</a:t>
            </a:r>
            <a:endParaRPr sz="2900">
              <a:latin typeface="Lucida Sans Unicode"/>
              <a:cs typeface="Lucida Sans Unicode"/>
            </a:endParaRPr>
          </a:p>
          <a:p>
            <a:pPr marL="12700" marR="5080">
              <a:lnSpc>
                <a:spcPct val="122800"/>
              </a:lnSpc>
            </a:pPr>
            <a:r>
              <a:rPr dirty="0" sz="2900" spc="110" b="1">
                <a:solidFill>
                  <a:srgbClr val="12239D"/>
                </a:solidFill>
                <a:latin typeface="Trebuchet MS"/>
                <a:cs typeface="Trebuchet MS"/>
              </a:rPr>
              <a:t>Storage</a:t>
            </a:r>
            <a:r>
              <a:rPr dirty="0" sz="2900" spc="-53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225" b="1">
                <a:solidFill>
                  <a:srgbClr val="12239D"/>
                </a:solidFill>
                <a:latin typeface="Trebuchet MS"/>
                <a:cs typeface="Trebuchet MS"/>
              </a:rPr>
              <a:t>and</a:t>
            </a:r>
            <a:r>
              <a:rPr dirty="0" sz="2900" spc="-53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55" b="1">
                <a:solidFill>
                  <a:srgbClr val="12239D"/>
                </a:solidFill>
                <a:latin typeface="Trebuchet MS"/>
                <a:cs typeface="Trebuchet MS"/>
              </a:rPr>
              <a:t>networking</a:t>
            </a:r>
            <a:r>
              <a:rPr dirty="0" sz="2900" spc="-365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55">
                <a:solidFill>
                  <a:srgbClr val="12239D"/>
                </a:solidFill>
                <a:latin typeface="Lucida Sans Unicode"/>
                <a:cs typeface="Lucida Sans Unicode"/>
              </a:rPr>
              <a:t>are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85">
                <a:solidFill>
                  <a:srgbClr val="12239D"/>
                </a:solidFill>
                <a:latin typeface="Lucida Sans Unicode"/>
                <a:cs typeface="Lucida Sans Unicode"/>
              </a:rPr>
              <a:t>experiencing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80">
                <a:solidFill>
                  <a:srgbClr val="12239D"/>
                </a:solidFill>
                <a:latin typeface="Lucida Sans Unicode"/>
                <a:cs typeface="Lucida Sans Unicode"/>
              </a:rPr>
              <a:t>slower</a:t>
            </a:r>
            <a:r>
              <a:rPr dirty="0" sz="2900" spc="-41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70">
                <a:solidFill>
                  <a:srgbClr val="12239D"/>
                </a:solidFill>
                <a:latin typeface="Lucida Sans Unicode"/>
                <a:cs typeface="Lucida Sans Unicode"/>
              </a:rPr>
              <a:t>production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65">
                <a:solidFill>
                  <a:srgbClr val="12239D"/>
                </a:solidFill>
                <a:latin typeface="Lucida Sans Unicode"/>
                <a:cs typeface="Lucida Sans Unicode"/>
              </a:rPr>
              <a:t>growth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5">
                <a:solidFill>
                  <a:srgbClr val="12239D"/>
                </a:solidFill>
                <a:latin typeface="Lucida Sans Unicode"/>
                <a:cs typeface="Lucida Sans Unicode"/>
              </a:rPr>
              <a:t>than </a:t>
            </a:r>
            <a:r>
              <a:rPr dirty="0" sz="2900" spc="-9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other</a:t>
            </a:r>
            <a:r>
              <a:rPr dirty="0" sz="2900" spc="-42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segments.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9745" y="2047413"/>
            <a:ext cx="17410430" cy="5724525"/>
            <a:chOff x="599745" y="2047413"/>
            <a:chExt cx="17410430" cy="5724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745" y="4194829"/>
              <a:ext cx="10258424" cy="2143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6557" y="2047413"/>
              <a:ext cx="7153274" cy="57245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16636" y="3592773"/>
              <a:ext cx="1145540" cy="541020"/>
            </a:xfrm>
            <a:custGeom>
              <a:avLst/>
              <a:gdLst/>
              <a:ahLst/>
              <a:cxnLst/>
              <a:rect l="l" t="t" r="r" b="b"/>
              <a:pathLst>
                <a:path w="1145540" h="541020">
                  <a:moveTo>
                    <a:pt x="1034874" y="136243"/>
                  </a:moveTo>
                  <a:lnTo>
                    <a:pt x="901675" y="160990"/>
                  </a:lnTo>
                  <a:lnTo>
                    <a:pt x="898401" y="155105"/>
                  </a:lnTo>
                  <a:lnTo>
                    <a:pt x="894989" y="147458"/>
                  </a:lnTo>
                  <a:lnTo>
                    <a:pt x="890287" y="140522"/>
                  </a:lnTo>
                  <a:lnTo>
                    <a:pt x="872448" y="110488"/>
                  </a:lnTo>
                  <a:lnTo>
                    <a:pt x="866442" y="86928"/>
                  </a:lnTo>
                  <a:lnTo>
                    <a:pt x="872359" y="63252"/>
                  </a:lnTo>
                  <a:lnTo>
                    <a:pt x="890291" y="32871"/>
                  </a:lnTo>
                  <a:lnTo>
                    <a:pt x="895978" y="25000"/>
                  </a:lnTo>
                  <a:lnTo>
                    <a:pt x="902428" y="17078"/>
                  </a:lnTo>
                  <a:lnTo>
                    <a:pt x="909294" y="9002"/>
                  </a:lnTo>
                  <a:lnTo>
                    <a:pt x="916797" y="0"/>
                  </a:lnTo>
                  <a:lnTo>
                    <a:pt x="928267" y="12371"/>
                  </a:lnTo>
                  <a:lnTo>
                    <a:pt x="933066" y="17606"/>
                  </a:lnTo>
                  <a:lnTo>
                    <a:pt x="937616" y="22761"/>
                  </a:lnTo>
                  <a:lnTo>
                    <a:pt x="1034874" y="136243"/>
                  </a:lnTo>
                  <a:close/>
                </a:path>
                <a:path w="1145540" h="541020">
                  <a:moveTo>
                    <a:pt x="17674" y="540902"/>
                  </a:moveTo>
                  <a:lnTo>
                    <a:pt x="6382" y="533376"/>
                  </a:lnTo>
                  <a:lnTo>
                    <a:pt x="1113" y="524159"/>
                  </a:lnTo>
                  <a:lnTo>
                    <a:pt x="0" y="513869"/>
                  </a:lnTo>
                  <a:lnTo>
                    <a:pt x="1175" y="503128"/>
                  </a:lnTo>
                  <a:lnTo>
                    <a:pt x="16031" y="445696"/>
                  </a:lnTo>
                  <a:lnTo>
                    <a:pt x="44490" y="393359"/>
                  </a:lnTo>
                  <a:lnTo>
                    <a:pt x="74517" y="355345"/>
                  </a:lnTo>
                  <a:lnTo>
                    <a:pt x="106628" y="319851"/>
                  </a:lnTo>
                  <a:lnTo>
                    <a:pt x="140760" y="286825"/>
                  </a:lnTo>
                  <a:lnTo>
                    <a:pt x="176848" y="256213"/>
                  </a:lnTo>
                  <a:lnTo>
                    <a:pt x="214827" y="227963"/>
                  </a:lnTo>
                  <a:lnTo>
                    <a:pt x="254635" y="202021"/>
                  </a:lnTo>
                  <a:lnTo>
                    <a:pt x="296205" y="178333"/>
                  </a:lnTo>
                  <a:lnTo>
                    <a:pt x="339475" y="156848"/>
                  </a:lnTo>
                  <a:lnTo>
                    <a:pt x="384946" y="137793"/>
                  </a:lnTo>
                  <a:lnTo>
                    <a:pt x="430931" y="122525"/>
                  </a:lnTo>
                  <a:lnTo>
                    <a:pt x="477412" y="111107"/>
                  </a:lnTo>
                  <a:lnTo>
                    <a:pt x="524370" y="103606"/>
                  </a:lnTo>
                  <a:lnTo>
                    <a:pt x="571788" y="100087"/>
                  </a:lnTo>
                  <a:lnTo>
                    <a:pt x="619648" y="100614"/>
                  </a:lnTo>
                  <a:lnTo>
                    <a:pt x="667932" y="105253"/>
                  </a:lnTo>
                  <a:lnTo>
                    <a:pt x="716621" y="114068"/>
                  </a:lnTo>
                  <a:lnTo>
                    <a:pt x="762536" y="124924"/>
                  </a:lnTo>
                  <a:lnTo>
                    <a:pt x="901675" y="160990"/>
                  </a:lnTo>
                  <a:lnTo>
                    <a:pt x="1034874" y="136243"/>
                  </a:lnTo>
                  <a:lnTo>
                    <a:pt x="1040402" y="142633"/>
                  </a:lnTo>
                  <a:lnTo>
                    <a:pt x="425365" y="256899"/>
                  </a:lnTo>
                  <a:lnTo>
                    <a:pt x="383637" y="267491"/>
                  </a:lnTo>
                  <a:lnTo>
                    <a:pt x="333677" y="285571"/>
                  </a:lnTo>
                  <a:lnTo>
                    <a:pt x="286123" y="306886"/>
                  </a:lnTo>
                  <a:lnTo>
                    <a:pt x="240938" y="331367"/>
                  </a:lnTo>
                  <a:lnTo>
                    <a:pt x="198090" y="358946"/>
                  </a:lnTo>
                  <a:lnTo>
                    <a:pt x="157543" y="389554"/>
                  </a:lnTo>
                  <a:lnTo>
                    <a:pt x="119262" y="423122"/>
                  </a:lnTo>
                  <a:lnTo>
                    <a:pt x="83213" y="459582"/>
                  </a:lnTo>
                  <a:lnTo>
                    <a:pt x="49362" y="498865"/>
                  </a:lnTo>
                  <a:lnTo>
                    <a:pt x="17674" y="540902"/>
                  </a:lnTo>
                  <a:close/>
                </a:path>
                <a:path w="1145540" h="541020">
                  <a:moveTo>
                    <a:pt x="609856" y="482920"/>
                  </a:moveTo>
                  <a:lnTo>
                    <a:pt x="607142" y="474915"/>
                  </a:lnTo>
                  <a:lnTo>
                    <a:pt x="607388" y="466193"/>
                  </a:lnTo>
                  <a:lnTo>
                    <a:pt x="609615" y="457227"/>
                  </a:lnTo>
                  <a:lnTo>
                    <a:pt x="630682" y="410315"/>
                  </a:lnTo>
                  <a:lnTo>
                    <a:pt x="653503" y="376535"/>
                  </a:lnTo>
                  <a:lnTo>
                    <a:pt x="683303" y="349028"/>
                  </a:lnTo>
                  <a:lnTo>
                    <a:pt x="722074" y="329673"/>
                  </a:lnTo>
                  <a:lnTo>
                    <a:pt x="805029" y="302122"/>
                  </a:lnTo>
                  <a:lnTo>
                    <a:pt x="845584" y="291294"/>
                  </a:lnTo>
                  <a:lnTo>
                    <a:pt x="819136" y="276944"/>
                  </a:lnTo>
                  <a:lnTo>
                    <a:pt x="782920" y="265031"/>
                  </a:lnTo>
                  <a:lnTo>
                    <a:pt x="738952" y="255638"/>
                  </a:lnTo>
                  <a:lnTo>
                    <a:pt x="689250" y="248850"/>
                  </a:lnTo>
                  <a:lnTo>
                    <a:pt x="635833" y="244750"/>
                  </a:lnTo>
                  <a:lnTo>
                    <a:pt x="580719" y="243421"/>
                  </a:lnTo>
                  <a:lnTo>
                    <a:pt x="525924" y="244947"/>
                  </a:lnTo>
                  <a:lnTo>
                    <a:pt x="473467" y="249412"/>
                  </a:lnTo>
                  <a:lnTo>
                    <a:pt x="425365" y="256899"/>
                  </a:lnTo>
                  <a:lnTo>
                    <a:pt x="1040402" y="142633"/>
                  </a:lnTo>
                  <a:lnTo>
                    <a:pt x="1065196" y="171290"/>
                  </a:lnTo>
                  <a:lnTo>
                    <a:pt x="1097415" y="207910"/>
                  </a:lnTo>
                  <a:lnTo>
                    <a:pt x="1130169" y="244256"/>
                  </a:lnTo>
                  <a:lnTo>
                    <a:pt x="1139593" y="257107"/>
                  </a:lnTo>
                  <a:lnTo>
                    <a:pt x="1144390" y="269644"/>
                  </a:lnTo>
                  <a:lnTo>
                    <a:pt x="1145268" y="282327"/>
                  </a:lnTo>
                  <a:lnTo>
                    <a:pt x="1142934" y="295615"/>
                  </a:lnTo>
                  <a:lnTo>
                    <a:pt x="1118817" y="345934"/>
                  </a:lnTo>
                  <a:lnTo>
                    <a:pt x="803235" y="425834"/>
                  </a:lnTo>
                  <a:lnTo>
                    <a:pt x="756885" y="435638"/>
                  </a:lnTo>
                  <a:lnTo>
                    <a:pt x="710810" y="447132"/>
                  </a:lnTo>
                  <a:lnTo>
                    <a:pt x="685945" y="454743"/>
                  </a:lnTo>
                  <a:lnTo>
                    <a:pt x="661142" y="463640"/>
                  </a:lnTo>
                  <a:lnTo>
                    <a:pt x="609856" y="482920"/>
                  </a:lnTo>
                  <a:close/>
                </a:path>
                <a:path w="1145540" h="541020">
                  <a:moveTo>
                    <a:pt x="1062885" y="397165"/>
                  </a:moveTo>
                  <a:lnTo>
                    <a:pt x="1050533" y="398800"/>
                  </a:lnTo>
                  <a:lnTo>
                    <a:pt x="991049" y="402005"/>
                  </a:lnTo>
                  <a:lnTo>
                    <a:pt x="943769" y="405806"/>
                  </a:lnTo>
                  <a:lnTo>
                    <a:pt x="896695" y="410994"/>
                  </a:lnTo>
                  <a:lnTo>
                    <a:pt x="849845" y="417644"/>
                  </a:lnTo>
                  <a:lnTo>
                    <a:pt x="803235" y="425834"/>
                  </a:lnTo>
                  <a:lnTo>
                    <a:pt x="1098951" y="370894"/>
                  </a:lnTo>
                  <a:lnTo>
                    <a:pt x="1082715" y="388388"/>
                  </a:lnTo>
                  <a:lnTo>
                    <a:pt x="1074102" y="393924"/>
                  </a:lnTo>
                  <a:lnTo>
                    <a:pt x="1062885" y="397165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682150" y="4655029"/>
              <a:ext cx="265430" cy="400685"/>
            </a:xfrm>
            <a:custGeom>
              <a:avLst/>
              <a:gdLst/>
              <a:ahLst/>
              <a:cxnLst/>
              <a:rect l="l" t="t" r="r" b="b"/>
              <a:pathLst>
                <a:path w="265429" h="400685">
                  <a:moveTo>
                    <a:pt x="162201" y="293765"/>
                  </a:moveTo>
                  <a:lnTo>
                    <a:pt x="100178" y="293765"/>
                  </a:lnTo>
                  <a:lnTo>
                    <a:pt x="100178" y="224316"/>
                  </a:lnTo>
                  <a:lnTo>
                    <a:pt x="64719" y="215120"/>
                  </a:lnTo>
                  <a:lnTo>
                    <a:pt x="34583" y="199795"/>
                  </a:lnTo>
                  <a:lnTo>
                    <a:pt x="13398" y="174751"/>
                  </a:lnTo>
                  <a:lnTo>
                    <a:pt x="4792" y="136402"/>
                  </a:lnTo>
                  <a:lnTo>
                    <a:pt x="9827" y="104799"/>
                  </a:lnTo>
                  <a:lnTo>
                    <a:pt x="27055" y="78859"/>
                  </a:lnTo>
                  <a:lnTo>
                    <a:pt x="57163" y="57644"/>
                  </a:lnTo>
                  <a:lnTo>
                    <a:pt x="100840" y="40212"/>
                  </a:lnTo>
                  <a:lnTo>
                    <a:pt x="100840" y="0"/>
                  </a:lnTo>
                  <a:lnTo>
                    <a:pt x="160847" y="0"/>
                  </a:lnTo>
                  <a:lnTo>
                    <a:pt x="160847" y="40102"/>
                  </a:lnTo>
                  <a:lnTo>
                    <a:pt x="199138" y="52478"/>
                  </a:lnTo>
                  <a:lnTo>
                    <a:pt x="229423" y="72504"/>
                  </a:lnTo>
                  <a:lnTo>
                    <a:pt x="250052" y="102012"/>
                  </a:lnTo>
                  <a:lnTo>
                    <a:pt x="250640" y="104589"/>
                  </a:lnTo>
                  <a:lnTo>
                    <a:pt x="162227" y="104589"/>
                  </a:lnTo>
                  <a:lnTo>
                    <a:pt x="162227" y="104720"/>
                  </a:lnTo>
                  <a:lnTo>
                    <a:pt x="101633" y="104720"/>
                  </a:lnTo>
                  <a:lnTo>
                    <a:pt x="86934" y="109289"/>
                  </a:lnTo>
                  <a:lnTo>
                    <a:pt x="76746" y="116205"/>
                  </a:lnTo>
                  <a:lnTo>
                    <a:pt x="71103" y="125281"/>
                  </a:lnTo>
                  <a:lnTo>
                    <a:pt x="70038" y="136334"/>
                  </a:lnTo>
                  <a:lnTo>
                    <a:pt x="72831" y="145558"/>
                  </a:lnTo>
                  <a:lnTo>
                    <a:pt x="79041" y="152296"/>
                  </a:lnTo>
                  <a:lnTo>
                    <a:pt x="88649" y="156466"/>
                  </a:lnTo>
                  <a:lnTo>
                    <a:pt x="101633" y="157985"/>
                  </a:lnTo>
                  <a:lnTo>
                    <a:pt x="162227" y="157985"/>
                  </a:lnTo>
                  <a:lnTo>
                    <a:pt x="162227" y="167550"/>
                  </a:lnTo>
                  <a:lnTo>
                    <a:pt x="211239" y="182145"/>
                  </a:lnTo>
                  <a:lnTo>
                    <a:pt x="243135" y="200539"/>
                  </a:lnTo>
                  <a:lnTo>
                    <a:pt x="260374" y="224845"/>
                  </a:lnTo>
                  <a:lnTo>
                    <a:pt x="261724" y="233503"/>
                  </a:lnTo>
                  <a:lnTo>
                    <a:pt x="162201" y="233503"/>
                  </a:lnTo>
                  <a:lnTo>
                    <a:pt x="162201" y="293765"/>
                  </a:lnTo>
                  <a:close/>
                </a:path>
                <a:path w="265429" h="400685">
                  <a:moveTo>
                    <a:pt x="259372" y="142831"/>
                  </a:moveTo>
                  <a:lnTo>
                    <a:pt x="196712" y="142831"/>
                  </a:lnTo>
                  <a:lnTo>
                    <a:pt x="192221" y="129777"/>
                  </a:lnTo>
                  <a:lnTo>
                    <a:pt x="185776" y="118405"/>
                  </a:lnTo>
                  <a:lnTo>
                    <a:pt x="176178" y="109686"/>
                  </a:lnTo>
                  <a:lnTo>
                    <a:pt x="162227" y="104589"/>
                  </a:lnTo>
                  <a:lnTo>
                    <a:pt x="250640" y="104589"/>
                  </a:lnTo>
                  <a:lnTo>
                    <a:pt x="259372" y="142831"/>
                  </a:lnTo>
                  <a:close/>
                </a:path>
                <a:path w="265429" h="400685">
                  <a:moveTo>
                    <a:pt x="162227" y="157985"/>
                  </a:moveTo>
                  <a:lnTo>
                    <a:pt x="101633" y="157985"/>
                  </a:lnTo>
                  <a:lnTo>
                    <a:pt x="101633" y="104720"/>
                  </a:lnTo>
                  <a:lnTo>
                    <a:pt x="162227" y="104720"/>
                  </a:lnTo>
                  <a:lnTo>
                    <a:pt x="162227" y="157985"/>
                  </a:lnTo>
                  <a:close/>
                </a:path>
                <a:path w="265429" h="400685">
                  <a:moveTo>
                    <a:pt x="256371" y="294973"/>
                  </a:moveTo>
                  <a:lnTo>
                    <a:pt x="162201" y="294973"/>
                  </a:lnTo>
                  <a:lnTo>
                    <a:pt x="180100" y="290643"/>
                  </a:lnTo>
                  <a:lnTo>
                    <a:pt x="193505" y="283190"/>
                  </a:lnTo>
                  <a:lnTo>
                    <a:pt x="201707" y="273230"/>
                  </a:lnTo>
                  <a:lnTo>
                    <a:pt x="203997" y="261380"/>
                  </a:lnTo>
                  <a:lnTo>
                    <a:pt x="200558" y="250415"/>
                  </a:lnTo>
                  <a:lnTo>
                    <a:pt x="192206" y="241908"/>
                  </a:lnTo>
                  <a:lnTo>
                    <a:pt x="179301" y="236168"/>
                  </a:lnTo>
                  <a:lnTo>
                    <a:pt x="162201" y="233503"/>
                  </a:lnTo>
                  <a:lnTo>
                    <a:pt x="261724" y="233503"/>
                  </a:lnTo>
                  <a:lnTo>
                    <a:pt x="265417" y="257176"/>
                  </a:lnTo>
                  <a:lnTo>
                    <a:pt x="258183" y="292361"/>
                  </a:lnTo>
                  <a:lnTo>
                    <a:pt x="256371" y="294973"/>
                  </a:lnTo>
                  <a:close/>
                </a:path>
                <a:path w="265429" h="400685">
                  <a:moveTo>
                    <a:pt x="161429" y="400100"/>
                  </a:moveTo>
                  <a:lnTo>
                    <a:pt x="101844" y="400100"/>
                  </a:lnTo>
                  <a:lnTo>
                    <a:pt x="101844" y="358782"/>
                  </a:lnTo>
                  <a:lnTo>
                    <a:pt x="63073" y="343260"/>
                  </a:lnTo>
                  <a:lnTo>
                    <a:pt x="32320" y="320430"/>
                  </a:lnTo>
                  <a:lnTo>
                    <a:pt x="10869" y="288837"/>
                  </a:lnTo>
                  <a:lnTo>
                    <a:pt x="0" y="247022"/>
                  </a:lnTo>
                  <a:lnTo>
                    <a:pt x="63929" y="247022"/>
                  </a:lnTo>
                  <a:lnTo>
                    <a:pt x="68338" y="261626"/>
                  </a:lnTo>
                  <a:lnTo>
                    <a:pt x="74945" y="274961"/>
                  </a:lnTo>
                  <a:lnTo>
                    <a:pt x="85106" y="286012"/>
                  </a:lnTo>
                  <a:lnTo>
                    <a:pt x="100178" y="293765"/>
                  </a:lnTo>
                  <a:lnTo>
                    <a:pt x="162201" y="293765"/>
                  </a:lnTo>
                  <a:lnTo>
                    <a:pt x="162201" y="294973"/>
                  </a:lnTo>
                  <a:lnTo>
                    <a:pt x="256371" y="294973"/>
                  </a:lnTo>
                  <a:lnTo>
                    <a:pt x="237694" y="321894"/>
                  </a:lnTo>
                  <a:lnTo>
                    <a:pt x="205070" y="344564"/>
                  </a:lnTo>
                  <a:lnTo>
                    <a:pt x="161429" y="359163"/>
                  </a:lnTo>
                  <a:lnTo>
                    <a:pt x="161429" y="400100"/>
                  </a:lnTo>
                  <a:close/>
                </a:path>
              </a:pathLst>
            </a:custGeom>
            <a:solidFill>
              <a:srgbClr val="12239D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314408" y="362696"/>
            <a:ext cx="12708255" cy="183896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dirty="0" sz="2400" spc="-135">
                <a:latin typeface="Lucida Sans Unicode"/>
                <a:cs typeface="Lucida Sans Unicode"/>
              </a:rPr>
              <a:t>5.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85">
                <a:latin typeface="Lucida Sans Unicode"/>
                <a:cs typeface="Lucida Sans Unicode"/>
              </a:rPr>
              <a:t>Get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55">
                <a:latin typeface="Lucida Sans Unicode"/>
                <a:cs typeface="Lucida Sans Unicode"/>
              </a:rPr>
              <a:t>the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55">
                <a:latin typeface="Lucida Sans Unicode"/>
                <a:cs typeface="Lucida Sans Unicode"/>
              </a:rPr>
              <a:t>products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70">
                <a:latin typeface="Lucida Sans Unicode"/>
                <a:cs typeface="Lucida Sans Unicode"/>
              </a:rPr>
              <a:t>that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145">
                <a:latin typeface="Lucida Sans Unicode"/>
                <a:cs typeface="Lucida Sans Unicode"/>
              </a:rPr>
              <a:t>have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55">
                <a:latin typeface="Lucida Sans Unicode"/>
                <a:cs typeface="Lucida Sans Unicode"/>
              </a:rPr>
              <a:t>the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highest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150">
                <a:latin typeface="Lucida Sans Unicode"/>
                <a:cs typeface="Lucida Sans Unicode"/>
              </a:rPr>
              <a:t>and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lowest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80">
                <a:latin typeface="Lucida Sans Unicode"/>
                <a:cs typeface="Lucida Sans Unicode"/>
              </a:rPr>
              <a:t>manufacturing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10">
                <a:latin typeface="Lucida Sans Unicode"/>
                <a:cs typeface="Lucida Sans Unicode"/>
              </a:rPr>
              <a:t>costs.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10">
                <a:latin typeface="Lucida Sans Unicode"/>
                <a:cs typeface="Lucida Sans Unicode"/>
              </a:rPr>
              <a:t>The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5">
                <a:latin typeface="Lucida Sans Unicode"/>
                <a:cs typeface="Lucida Sans Unicode"/>
              </a:rPr>
              <a:t>final </a:t>
            </a:r>
            <a:r>
              <a:rPr dirty="0" sz="2400" spc="-745">
                <a:latin typeface="Lucida Sans Unicode"/>
                <a:cs typeface="Lucida Sans Unicode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output</a:t>
            </a:r>
            <a:r>
              <a:rPr dirty="0" sz="2400" spc="-125">
                <a:latin typeface="Lucida Sans Unicode"/>
                <a:cs typeface="Lucida Sans Unicode"/>
              </a:rPr>
              <a:t> </a:t>
            </a:r>
            <a:r>
              <a:rPr dirty="0" sz="2400" spc="30">
                <a:latin typeface="Lucida Sans Unicode"/>
                <a:cs typeface="Lucida Sans Unicode"/>
              </a:rPr>
              <a:t>should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75">
                <a:latin typeface="Lucida Sans Unicode"/>
                <a:cs typeface="Lucida Sans Unicode"/>
              </a:rPr>
              <a:t>contain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70">
                <a:latin typeface="Lucida Sans Unicode"/>
                <a:cs typeface="Lucida Sans Unicode"/>
              </a:rPr>
              <a:t>these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-45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algn="ctr" marL="5546090" marR="3982720" indent="15875">
              <a:lnSpc>
                <a:spcPts val="2850"/>
              </a:lnSpc>
            </a:pPr>
            <a:r>
              <a:rPr dirty="0" sz="2400" spc="130">
                <a:solidFill>
                  <a:srgbClr val="958AB5"/>
                </a:solidFill>
                <a:latin typeface="Lucida Sans Unicode"/>
                <a:cs typeface="Lucida Sans Unicode"/>
              </a:rPr>
              <a:t>product_code </a:t>
            </a:r>
            <a:r>
              <a:rPr dirty="0" sz="2400" spc="135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60">
                <a:solidFill>
                  <a:srgbClr val="958AB5"/>
                </a:solidFill>
                <a:latin typeface="Lucida Sans Unicode"/>
                <a:cs typeface="Lucida Sans Unicode"/>
              </a:rPr>
              <a:t>product </a:t>
            </a:r>
            <a:r>
              <a:rPr dirty="0" sz="2400" spc="65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229">
                <a:solidFill>
                  <a:srgbClr val="958AB5"/>
                </a:solidFill>
                <a:latin typeface="Lucida Sans Unicode"/>
                <a:cs typeface="Lucida Sans Unicode"/>
              </a:rPr>
              <a:t>m</a:t>
            </a:r>
            <a:r>
              <a:rPr dirty="0" sz="2400" spc="295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45">
                <a:solidFill>
                  <a:srgbClr val="958AB5"/>
                </a:solidFill>
                <a:latin typeface="Lucida Sans Unicode"/>
                <a:cs typeface="Lucida Sans Unicode"/>
              </a:rPr>
              <a:t>nu</a:t>
            </a:r>
            <a:r>
              <a:rPr dirty="0" sz="2400" spc="-95">
                <a:solidFill>
                  <a:srgbClr val="958AB5"/>
                </a:solidFill>
                <a:latin typeface="Lucida Sans Unicode"/>
                <a:cs typeface="Lucida Sans Unicode"/>
              </a:rPr>
              <a:t>f</a:t>
            </a:r>
            <a:r>
              <a:rPr dirty="0" sz="2400" spc="295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225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dirty="0" sz="2400" spc="-25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45">
                <a:solidFill>
                  <a:srgbClr val="958AB5"/>
                </a:solidFill>
                <a:latin typeface="Lucida Sans Unicode"/>
                <a:cs typeface="Lucida Sans Unicode"/>
              </a:rPr>
              <a:t>u</a:t>
            </a:r>
            <a:r>
              <a:rPr dirty="0" sz="2400" spc="-90">
                <a:solidFill>
                  <a:srgbClr val="958AB5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-105">
                <a:solidFill>
                  <a:srgbClr val="958AB5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45">
                <a:solidFill>
                  <a:srgbClr val="958AB5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125">
                <a:solidFill>
                  <a:srgbClr val="958AB5"/>
                </a:solidFill>
                <a:latin typeface="Lucida Sans Unicode"/>
                <a:cs typeface="Lucida Sans Unicode"/>
              </a:rPr>
              <a:t>g</a:t>
            </a:r>
            <a:r>
              <a:rPr dirty="0" sz="2400" spc="555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dirty="0" sz="2400" spc="225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dirty="0" sz="2400" spc="6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25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dirty="0" sz="2400" spc="-25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3643" y="8179383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3643" y="9265233"/>
            <a:ext cx="133350" cy="1333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210099" y="7095137"/>
            <a:ext cx="12111355" cy="2990215"/>
          </a:xfrm>
          <a:prstGeom prst="rect">
            <a:avLst/>
          </a:prstGeom>
        </p:spPr>
        <p:txBody>
          <a:bodyPr wrap="square" lIns="0" tIns="1911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dirty="0" sz="3800" spc="220" b="1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4604" marR="988694">
              <a:lnSpc>
                <a:spcPct val="122800"/>
              </a:lnSpc>
              <a:spcBef>
                <a:spcPts val="275"/>
              </a:spcBef>
            </a:pPr>
            <a:r>
              <a:rPr dirty="0" sz="2900" spc="-105">
                <a:solidFill>
                  <a:srgbClr val="12239D"/>
                </a:solidFill>
                <a:latin typeface="Lucida Sans Unicode"/>
                <a:cs typeface="Lucida Sans Unicode"/>
              </a:rPr>
              <a:t>Mouse:</a:t>
            </a:r>
            <a:r>
              <a:rPr dirty="0" sz="2900" spc="-41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AQ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40">
                <a:solidFill>
                  <a:srgbClr val="12239D"/>
                </a:solidFill>
                <a:latin typeface="Lucida Sans Unicode"/>
                <a:cs typeface="Lucida Sans Unicode"/>
              </a:rPr>
              <a:t>Master</a:t>
            </a:r>
            <a:r>
              <a:rPr dirty="0" sz="2900" spc="-41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65">
                <a:solidFill>
                  <a:srgbClr val="12239D"/>
                </a:solidFill>
                <a:latin typeface="Lucida Sans Unicode"/>
                <a:cs typeface="Lucida Sans Unicode"/>
              </a:rPr>
              <a:t>wired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720">
                <a:solidFill>
                  <a:srgbClr val="12239D"/>
                </a:solidFill>
                <a:latin typeface="Lucida Sans Unicode"/>
                <a:cs typeface="Lucida Sans Unicode"/>
              </a:rPr>
              <a:t>x1</a:t>
            </a:r>
            <a:r>
              <a:rPr dirty="0" sz="2900" spc="-60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Ms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50">
                <a:solidFill>
                  <a:srgbClr val="12239D"/>
                </a:solidFill>
                <a:latin typeface="Lucida Sans Unicode"/>
                <a:cs typeface="Lucida Sans Unicode"/>
              </a:rPr>
              <a:t>(</a:t>
            </a:r>
            <a:r>
              <a:rPr dirty="0" sz="2900" spc="50" b="1">
                <a:solidFill>
                  <a:srgbClr val="12239D"/>
                </a:solidFill>
                <a:latin typeface="Trebuchet MS"/>
                <a:cs typeface="Trebuchet MS"/>
              </a:rPr>
              <a:t>Variant:</a:t>
            </a:r>
            <a:r>
              <a:rPr dirty="0" sz="2900" spc="-53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130" b="1">
                <a:solidFill>
                  <a:srgbClr val="12239D"/>
                </a:solidFill>
                <a:latin typeface="Trebuchet MS"/>
                <a:cs typeface="Trebuchet MS"/>
              </a:rPr>
              <a:t>Standard</a:t>
            </a:r>
            <a:r>
              <a:rPr dirty="0" sz="2900" spc="-525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-190" b="1">
                <a:solidFill>
                  <a:srgbClr val="12239D"/>
                </a:solidFill>
                <a:latin typeface="Trebuchet MS"/>
                <a:cs typeface="Trebuchet MS"/>
              </a:rPr>
              <a:t>1</a:t>
            </a:r>
            <a:r>
              <a:rPr dirty="0" sz="2900" spc="-190">
                <a:solidFill>
                  <a:srgbClr val="12239D"/>
                </a:solidFill>
                <a:latin typeface="Lucida Sans Unicode"/>
                <a:cs typeface="Lucida Sans Unicode"/>
              </a:rPr>
              <a:t>)</a:t>
            </a:r>
            <a:r>
              <a:rPr dirty="0" sz="2900" spc="-41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60">
                <a:solidFill>
                  <a:srgbClr val="12239D"/>
                </a:solidFill>
                <a:latin typeface="Lucida Sans Unicode"/>
                <a:cs typeface="Lucida Sans Unicode"/>
              </a:rPr>
              <a:t>has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5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dirty="0" sz="2900" spc="-41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70">
                <a:solidFill>
                  <a:srgbClr val="12239D"/>
                </a:solidFill>
                <a:latin typeface="Lucida Sans Unicode"/>
                <a:cs typeface="Lucida Sans Unicode"/>
              </a:rPr>
              <a:t>lowest </a:t>
            </a:r>
            <a:r>
              <a:rPr dirty="0" sz="2900" spc="-9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30">
                <a:solidFill>
                  <a:srgbClr val="12239D"/>
                </a:solidFill>
                <a:latin typeface="Lucida Sans Unicode"/>
                <a:cs typeface="Lucida Sans Unicode"/>
              </a:rPr>
              <a:t>manufacturing</a:t>
            </a:r>
            <a:r>
              <a:rPr dirty="0" sz="2900" spc="-42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00">
                <a:solidFill>
                  <a:srgbClr val="12239D"/>
                </a:solidFill>
                <a:latin typeface="Lucida Sans Unicode"/>
                <a:cs typeface="Lucida Sans Unicode"/>
              </a:rPr>
              <a:t>cost.</a:t>
            </a:r>
            <a:endParaRPr sz="2900">
              <a:latin typeface="Lucida Sans Unicode"/>
              <a:cs typeface="Lucida Sans Unicode"/>
            </a:endParaRPr>
          </a:p>
          <a:p>
            <a:pPr marL="14604" marR="5080">
              <a:lnSpc>
                <a:spcPct val="122800"/>
              </a:lnSpc>
              <a:spcBef>
                <a:spcPts val="5"/>
              </a:spcBef>
            </a:pPr>
            <a:r>
              <a:rPr dirty="0" sz="2900" spc="-50">
                <a:solidFill>
                  <a:srgbClr val="12239D"/>
                </a:solidFill>
                <a:latin typeface="Lucida Sans Unicode"/>
                <a:cs typeface="Lucida Sans Unicode"/>
              </a:rPr>
              <a:t>Personal</a:t>
            </a:r>
            <a:r>
              <a:rPr dirty="0" sz="2900" spc="-41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50">
                <a:solidFill>
                  <a:srgbClr val="12239D"/>
                </a:solidFill>
                <a:latin typeface="Lucida Sans Unicode"/>
                <a:cs typeface="Lucida Sans Unicode"/>
              </a:rPr>
              <a:t>Desktop:</a:t>
            </a:r>
            <a:r>
              <a:rPr dirty="0" sz="2900" spc="-41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AQ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12239D"/>
                </a:solidFill>
                <a:latin typeface="Lucida Sans Unicode"/>
                <a:cs typeface="Lucida Sans Unicode"/>
              </a:rPr>
              <a:t>Home</a:t>
            </a:r>
            <a:r>
              <a:rPr dirty="0" sz="2900" spc="-41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325">
                <a:solidFill>
                  <a:srgbClr val="12239D"/>
                </a:solidFill>
                <a:latin typeface="Lucida Sans Unicode"/>
                <a:cs typeface="Lucida Sans Unicode"/>
              </a:rPr>
              <a:t>Allin1</a:t>
            </a:r>
            <a:r>
              <a:rPr dirty="0" sz="2900" spc="23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45">
                <a:solidFill>
                  <a:srgbClr val="12239D"/>
                </a:solidFill>
                <a:latin typeface="Lucida Sans Unicode"/>
                <a:cs typeface="Lucida Sans Unicode"/>
              </a:rPr>
              <a:t>Gen2</a:t>
            </a:r>
            <a:r>
              <a:rPr dirty="0" sz="2900" spc="-41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50">
                <a:solidFill>
                  <a:srgbClr val="12239D"/>
                </a:solidFill>
                <a:latin typeface="Lucida Sans Unicode"/>
                <a:cs typeface="Lucida Sans Unicode"/>
              </a:rPr>
              <a:t>(</a:t>
            </a:r>
            <a:r>
              <a:rPr dirty="0" sz="2900" spc="50" b="1">
                <a:solidFill>
                  <a:srgbClr val="12239D"/>
                </a:solidFill>
                <a:latin typeface="Trebuchet MS"/>
                <a:cs typeface="Trebuchet MS"/>
              </a:rPr>
              <a:t>Variant:</a:t>
            </a:r>
            <a:r>
              <a:rPr dirty="0" sz="2900" spc="-53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75" b="1">
                <a:solidFill>
                  <a:srgbClr val="12239D"/>
                </a:solidFill>
                <a:latin typeface="Trebuchet MS"/>
                <a:cs typeface="Trebuchet MS"/>
              </a:rPr>
              <a:t>Plus</a:t>
            </a:r>
            <a:r>
              <a:rPr dirty="0" sz="2900" spc="-525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145" b="1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dirty="0" sz="2900" spc="145">
                <a:solidFill>
                  <a:srgbClr val="12239D"/>
                </a:solidFill>
                <a:latin typeface="Lucida Sans Unicode"/>
                <a:cs typeface="Lucida Sans Unicode"/>
              </a:rPr>
              <a:t>)</a:t>
            </a:r>
            <a:r>
              <a:rPr dirty="0" sz="2900" spc="-41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60">
                <a:solidFill>
                  <a:srgbClr val="12239D"/>
                </a:solidFill>
                <a:latin typeface="Lucida Sans Unicode"/>
                <a:cs typeface="Lucida Sans Unicode"/>
              </a:rPr>
              <a:t>has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5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dirty="0" sz="2900" spc="-41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70">
                <a:solidFill>
                  <a:srgbClr val="12239D"/>
                </a:solidFill>
                <a:latin typeface="Lucida Sans Unicode"/>
                <a:cs typeface="Lucida Sans Unicode"/>
              </a:rPr>
              <a:t>highest </a:t>
            </a:r>
            <a:r>
              <a:rPr dirty="0" sz="2900" spc="-90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30">
                <a:solidFill>
                  <a:srgbClr val="12239D"/>
                </a:solidFill>
                <a:latin typeface="Lucida Sans Unicode"/>
                <a:cs typeface="Lucida Sans Unicode"/>
              </a:rPr>
              <a:t>manufacturing</a:t>
            </a:r>
            <a:r>
              <a:rPr dirty="0" sz="2900" spc="-42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00">
                <a:solidFill>
                  <a:srgbClr val="12239D"/>
                </a:solidFill>
                <a:latin typeface="Lucida Sans Unicode"/>
                <a:cs typeface="Lucida Sans Unicode"/>
              </a:rPr>
              <a:t>cost.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260318" y="4592480"/>
            <a:ext cx="265430" cy="400685"/>
          </a:xfrm>
          <a:custGeom>
            <a:avLst/>
            <a:gdLst/>
            <a:ahLst/>
            <a:cxnLst/>
            <a:rect l="l" t="t" r="r" b="b"/>
            <a:pathLst>
              <a:path w="265430" h="400685">
                <a:moveTo>
                  <a:pt x="162201" y="293765"/>
                </a:moveTo>
                <a:lnTo>
                  <a:pt x="100178" y="293765"/>
                </a:lnTo>
                <a:lnTo>
                  <a:pt x="100178" y="224316"/>
                </a:lnTo>
                <a:lnTo>
                  <a:pt x="64719" y="215120"/>
                </a:lnTo>
                <a:lnTo>
                  <a:pt x="34583" y="199795"/>
                </a:lnTo>
                <a:lnTo>
                  <a:pt x="13398" y="174751"/>
                </a:lnTo>
                <a:lnTo>
                  <a:pt x="4792" y="136402"/>
                </a:lnTo>
                <a:lnTo>
                  <a:pt x="9827" y="104799"/>
                </a:lnTo>
                <a:lnTo>
                  <a:pt x="27055" y="78859"/>
                </a:lnTo>
                <a:lnTo>
                  <a:pt x="57163" y="57644"/>
                </a:lnTo>
                <a:lnTo>
                  <a:pt x="100840" y="40212"/>
                </a:lnTo>
                <a:lnTo>
                  <a:pt x="100840" y="0"/>
                </a:lnTo>
                <a:lnTo>
                  <a:pt x="160847" y="0"/>
                </a:lnTo>
                <a:lnTo>
                  <a:pt x="160847" y="40102"/>
                </a:lnTo>
                <a:lnTo>
                  <a:pt x="199138" y="52478"/>
                </a:lnTo>
                <a:lnTo>
                  <a:pt x="229423" y="72504"/>
                </a:lnTo>
                <a:lnTo>
                  <a:pt x="250052" y="102012"/>
                </a:lnTo>
                <a:lnTo>
                  <a:pt x="250640" y="104589"/>
                </a:lnTo>
                <a:lnTo>
                  <a:pt x="162227" y="104589"/>
                </a:lnTo>
                <a:lnTo>
                  <a:pt x="162227" y="104720"/>
                </a:lnTo>
                <a:lnTo>
                  <a:pt x="101633" y="104720"/>
                </a:lnTo>
                <a:lnTo>
                  <a:pt x="86934" y="109289"/>
                </a:lnTo>
                <a:lnTo>
                  <a:pt x="76746" y="116205"/>
                </a:lnTo>
                <a:lnTo>
                  <a:pt x="71103" y="125281"/>
                </a:lnTo>
                <a:lnTo>
                  <a:pt x="70038" y="136334"/>
                </a:lnTo>
                <a:lnTo>
                  <a:pt x="72831" y="145558"/>
                </a:lnTo>
                <a:lnTo>
                  <a:pt x="79041" y="152296"/>
                </a:lnTo>
                <a:lnTo>
                  <a:pt x="88649" y="156466"/>
                </a:lnTo>
                <a:lnTo>
                  <a:pt x="101633" y="157985"/>
                </a:lnTo>
                <a:lnTo>
                  <a:pt x="162227" y="157985"/>
                </a:lnTo>
                <a:lnTo>
                  <a:pt x="162227" y="167550"/>
                </a:lnTo>
                <a:lnTo>
                  <a:pt x="211239" y="182145"/>
                </a:lnTo>
                <a:lnTo>
                  <a:pt x="243135" y="200539"/>
                </a:lnTo>
                <a:lnTo>
                  <a:pt x="260374" y="224845"/>
                </a:lnTo>
                <a:lnTo>
                  <a:pt x="261724" y="233503"/>
                </a:lnTo>
                <a:lnTo>
                  <a:pt x="162201" y="233503"/>
                </a:lnTo>
                <a:lnTo>
                  <a:pt x="162201" y="293765"/>
                </a:lnTo>
                <a:close/>
              </a:path>
              <a:path w="265430" h="400685">
                <a:moveTo>
                  <a:pt x="259372" y="142831"/>
                </a:moveTo>
                <a:lnTo>
                  <a:pt x="196712" y="142831"/>
                </a:lnTo>
                <a:lnTo>
                  <a:pt x="192221" y="129777"/>
                </a:lnTo>
                <a:lnTo>
                  <a:pt x="185776" y="118405"/>
                </a:lnTo>
                <a:lnTo>
                  <a:pt x="176178" y="109686"/>
                </a:lnTo>
                <a:lnTo>
                  <a:pt x="162227" y="104589"/>
                </a:lnTo>
                <a:lnTo>
                  <a:pt x="250640" y="104589"/>
                </a:lnTo>
                <a:lnTo>
                  <a:pt x="259372" y="142831"/>
                </a:lnTo>
                <a:close/>
              </a:path>
              <a:path w="265430" h="400685">
                <a:moveTo>
                  <a:pt x="162227" y="157985"/>
                </a:moveTo>
                <a:lnTo>
                  <a:pt x="101633" y="157985"/>
                </a:lnTo>
                <a:lnTo>
                  <a:pt x="101633" y="104720"/>
                </a:lnTo>
                <a:lnTo>
                  <a:pt x="162227" y="104720"/>
                </a:lnTo>
                <a:lnTo>
                  <a:pt x="162227" y="157985"/>
                </a:lnTo>
                <a:close/>
              </a:path>
              <a:path w="265430" h="400685">
                <a:moveTo>
                  <a:pt x="256371" y="294973"/>
                </a:moveTo>
                <a:lnTo>
                  <a:pt x="162201" y="294973"/>
                </a:lnTo>
                <a:lnTo>
                  <a:pt x="180100" y="290643"/>
                </a:lnTo>
                <a:lnTo>
                  <a:pt x="193505" y="283190"/>
                </a:lnTo>
                <a:lnTo>
                  <a:pt x="201707" y="273230"/>
                </a:lnTo>
                <a:lnTo>
                  <a:pt x="203997" y="261380"/>
                </a:lnTo>
                <a:lnTo>
                  <a:pt x="200558" y="250415"/>
                </a:lnTo>
                <a:lnTo>
                  <a:pt x="192206" y="241908"/>
                </a:lnTo>
                <a:lnTo>
                  <a:pt x="179301" y="236168"/>
                </a:lnTo>
                <a:lnTo>
                  <a:pt x="162201" y="233503"/>
                </a:lnTo>
                <a:lnTo>
                  <a:pt x="261724" y="233503"/>
                </a:lnTo>
                <a:lnTo>
                  <a:pt x="265417" y="257176"/>
                </a:lnTo>
                <a:lnTo>
                  <a:pt x="258183" y="292361"/>
                </a:lnTo>
                <a:lnTo>
                  <a:pt x="256371" y="294973"/>
                </a:lnTo>
                <a:close/>
              </a:path>
              <a:path w="265430" h="400685">
                <a:moveTo>
                  <a:pt x="161429" y="400100"/>
                </a:moveTo>
                <a:lnTo>
                  <a:pt x="101844" y="400100"/>
                </a:lnTo>
                <a:lnTo>
                  <a:pt x="101844" y="358782"/>
                </a:lnTo>
                <a:lnTo>
                  <a:pt x="63073" y="343260"/>
                </a:lnTo>
                <a:lnTo>
                  <a:pt x="32320" y="320430"/>
                </a:lnTo>
                <a:lnTo>
                  <a:pt x="10869" y="288837"/>
                </a:lnTo>
                <a:lnTo>
                  <a:pt x="0" y="247022"/>
                </a:lnTo>
                <a:lnTo>
                  <a:pt x="63929" y="247022"/>
                </a:lnTo>
                <a:lnTo>
                  <a:pt x="68338" y="261626"/>
                </a:lnTo>
                <a:lnTo>
                  <a:pt x="74945" y="274961"/>
                </a:lnTo>
                <a:lnTo>
                  <a:pt x="85106" y="286012"/>
                </a:lnTo>
                <a:lnTo>
                  <a:pt x="100178" y="293765"/>
                </a:lnTo>
                <a:lnTo>
                  <a:pt x="162201" y="293765"/>
                </a:lnTo>
                <a:lnTo>
                  <a:pt x="162201" y="294973"/>
                </a:lnTo>
                <a:lnTo>
                  <a:pt x="256371" y="294973"/>
                </a:lnTo>
                <a:lnTo>
                  <a:pt x="237694" y="321894"/>
                </a:lnTo>
                <a:lnTo>
                  <a:pt x="205070" y="344564"/>
                </a:lnTo>
                <a:lnTo>
                  <a:pt x="161429" y="359163"/>
                </a:lnTo>
                <a:lnTo>
                  <a:pt x="161429" y="400100"/>
                </a:lnTo>
                <a:close/>
              </a:path>
            </a:pathLst>
          </a:custGeom>
          <a:solidFill>
            <a:srgbClr val="958AB5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6101" y="1706428"/>
            <a:ext cx="5781674" cy="61817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3617" y="4159207"/>
            <a:ext cx="8782049" cy="3295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41993" y="361998"/>
            <a:ext cx="13887450" cy="220091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dirty="0" sz="2400" spc="-125">
                <a:latin typeface="Lucida Sans Unicode"/>
                <a:cs typeface="Lucida Sans Unicode"/>
              </a:rPr>
              <a:t>6. </a:t>
            </a:r>
            <a:r>
              <a:rPr dirty="0" sz="2400" spc="100">
                <a:latin typeface="Lucida Sans Unicode"/>
                <a:cs typeface="Lucida Sans Unicode"/>
              </a:rPr>
              <a:t>Generate </a:t>
            </a:r>
            <a:r>
              <a:rPr dirty="0" sz="2400" spc="295">
                <a:latin typeface="Lucida Sans Unicode"/>
                <a:cs typeface="Lucida Sans Unicode"/>
              </a:rPr>
              <a:t>a </a:t>
            </a:r>
            <a:r>
              <a:rPr dirty="0" sz="2400" spc="20">
                <a:latin typeface="Lucida Sans Unicode"/>
                <a:cs typeface="Lucida Sans Unicode"/>
              </a:rPr>
              <a:t>report </a:t>
            </a:r>
            <a:r>
              <a:rPr dirty="0" sz="2400" spc="65">
                <a:latin typeface="Lucida Sans Unicode"/>
                <a:cs typeface="Lucida Sans Unicode"/>
              </a:rPr>
              <a:t>which </a:t>
            </a:r>
            <a:r>
              <a:rPr dirty="0" sz="2400" spc="70">
                <a:latin typeface="Lucida Sans Unicode"/>
                <a:cs typeface="Lucida Sans Unicode"/>
              </a:rPr>
              <a:t>contains </a:t>
            </a:r>
            <a:r>
              <a:rPr dirty="0" sz="2400" spc="55">
                <a:latin typeface="Lucida Sans Unicode"/>
                <a:cs typeface="Lucida Sans Unicode"/>
              </a:rPr>
              <a:t>the </a:t>
            </a:r>
            <a:r>
              <a:rPr dirty="0" sz="2400" spc="45">
                <a:latin typeface="Lucida Sans Unicode"/>
                <a:cs typeface="Lucida Sans Unicode"/>
              </a:rPr>
              <a:t>top </a:t>
            </a:r>
            <a:r>
              <a:rPr dirty="0" sz="2400" spc="-15">
                <a:latin typeface="Lucida Sans Unicode"/>
                <a:cs typeface="Lucida Sans Unicode"/>
              </a:rPr>
              <a:t>5 </a:t>
            </a:r>
            <a:r>
              <a:rPr dirty="0" sz="2400" spc="70">
                <a:latin typeface="Lucida Sans Unicode"/>
                <a:cs typeface="Lucida Sans Unicode"/>
              </a:rPr>
              <a:t>customers </a:t>
            </a:r>
            <a:r>
              <a:rPr dirty="0" sz="2400" spc="75">
                <a:latin typeface="Lucida Sans Unicode"/>
                <a:cs typeface="Lucida Sans Unicode"/>
              </a:rPr>
              <a:t>who </a:t>
            </a:r>
            <a:r>
              <a:rPr dirty="0" sz="2400" spc="85">
                <a:latin typeface="Lucida Sans Unicode"/>
                <a:cs typeface="Lucida Sans Unicode"/>
              </a:rPr>
              <a:t>received </a:t>
            </a:r>
            <a:r>
              <a:rPr dirty="0" sz="2400" spc="170">
                <a:latin typeface="Lucida Sans Unicode"/>
                <a:cs typeface="Lucida Sans Unicode"/>
              </a:rPr>
              <a:t>an </a:t>
            </a:r>
            <a:r>
              <a:rPr dirty="0" sz="2400" spc="145">
                <a:latin typeface="Lucida Sans Unicode"/>
                <a:cs typeface="Lucida Sans Unicode"/>
              </a:rPr>
              <a:t>average </a:t>
            </a:r>
            <a:r>
              <a:rPr dirty="0" sz="2400" spc="25">
                <a:latin typeface="Lucida Sans Unicode"/>
                <a:cs typeface="Lucida Sans Unicode"/>
              </a:rPr>
              <a:t>high </a:t>
            </a:r>
            <a:r>
              <a:rPr dirty="0" sz="2400" spc="30">
                <a:latin typeface="Lucida Sans Unicode"/>
                <a:cs typeface="Lucida Sans Unicode"/>
              </a:rPr>
              <a:t> </a:t>
            </a:r>
            <a:r>
              <a:rPr dirty="0" sz="2400" spc="120">
                <a:latin typeface="Lucida Sans Unicode"/>
                <a:cs typeface="Lucida Sans Unicode"/>
              </a:rPr>
              <a:t>pre_invoice_discount_pct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40">
                <a:latin typeface="Lucida Sans Unicode"/>
                <a:cs typeface="Lucida Sans Unicode"/>
              </a:rPr>
              <a:t>for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55">
                <a:latin typeface="Lucida Sans Unicode"/>
                <a:cs typeface="Lucida Sans Unicode"/>
              </a:rPr>
              <a:t>the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40">
                <a:latin typeface="Lucida Sans Unicode"/>
                <a:cs typeface="Lucida Sans Unicode"/>
              </a:rPr>
              <a:t>fiscal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110">
                <a:latin typeface="Lucida Sans Unicode"/>
                <a:cs typeface="Lucida Sans Unicode"/>
              </a:rPr>
              <a:t>year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260">
                <a:latin typeface="Lucida Sans Unicode"/>
                <a:cs typeface="Lucida Sans Unicode"/>
              </a:rPr>
              <a:t>2021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150">
                <a:latin typeface="Lucida Sans Unicode"/>
                <a:cs typeface="Lucida Sans Unicode"/>
              </a:rPr>
              <a:t>and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-30">
                <a:latin typeface="Lucida Sans Unicode"/>
                <a:cs typeface="Lucida Sans Unicode"/>
              </a:rPr>
              <a:t>in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55">
                <a:latin typeface="Lucida Sans Unicode"/>
                <a:cs typeface="Lucida Sans Unicode"/>
              </a:rPr>
              <a:t>the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45">
                <a:latin typeface="Lucida Sans Unicode"/>
                <a:cs typeface="Lucida Sans Unicode"/>
              </a:rPr>
              <a:t>Indian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20">
                <a:latin typeface="Lucida Sans Unicode"/>
                <a:cs typeface="Lucida Sans Unicode"/>
              </a:rPr>
              <a:t>market.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-10">
                <a:latin typeface="Lucida Sans Unicode"/>
                <a:cs typeface="Lucida Sans Unicode"/>
              </a:rPr>
              <a:t>The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5">
                <a:latin typeface="Lucida Sans Unicode"/>
                <a:cs typeface="Lucida Sans Unicode"/>
              </a:rPr>
              <a:t>final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output </a:t>
            </a:r>
            <a:r>
              <a:rPr dirty="0" sz="2400" spc="-745">
                <a:latin typeface="Lucida Sans Unicode"/>
                <a:cs typeface="Lucida Sans Unicode"/>
              </a:rPr>
              <a:t> </a:t>
            </a:r>
            <a:r>
              <a:rPr dirty="0" sz="2400" spc="70">
                <a:latin typeface="Lucida Sans Unicode"/>
                <a:cs typeface="Lucida Sans Unicode"/>
              </a:rPr>
              <a:t>contains</a:t>
            </a:r>
            <a:r>
              <a:rPr dirty="0" sz="2400" spc="-125">
                <a:latin typeface="Lucida Sans Unicode"/>
                <a:cs typeface="Lucida Sans Unicode"/>
              </a:rPr>
              <a:t> </a:t>
            </a:r>
            <a:r>
              <a:rPr dirty="0" sz="2400" spc="70">
                <a:latin typeface="Lucida Sans Unicode"/>
                <a:cs typeface="Lucida Sans Unicode"/>
              </a:rPr>
              <a:t>these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-45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4244340" marR="7581265" indent="-407034">
              <a:lnSpc>
                <a:spcPts val="2850"/>
              </a:lnSpc>
            </a:pPr>
            <a:r>
              <a:rPr dirty="0" sz="2400" spc="225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dirty="0" sz="2400" spc="45">
                <a:solidFill>
                  <a:srgbClr val="958AB5"/>
                </a:solidFill>
                <a:latin typeface="Lucida Sans Unicode"/>
                <a:cs typeface="Lucida Sans Unicode"/>
              </a:rPr>
              <a:t>u</a:t>
            </a:r>
            <a:r>
              <a:rPr dirty="0" sz="2400" spc="25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dirty="0" sz="2400" spc="-25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6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229">
                <a:solidFill>
                  <a:srgbClr val="958AB5"/>
                </a:solidFill>
                <a:latin typeface="Lucida Sans Unicode"/>
                <a:cs typeface="Lucida Sans Unicode"/>
              </a:rPr>
              <a:t>m</a:t>
            </a:r>
            <a:r>
              <a:rPr dirty="0" sz="2400" spc="150">
                <a:solidFill>
                  <a:srgbClr val="958AB5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-90">
                <a:solidFill>
                  <a:srgbClr val="958AB5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555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dirty="0" sz="2400" spc="225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dirty="0" sz="2400" spc="6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110">
                <a:solidFill>
                  <a:srgbClr val="958AB5"/>
                </a:solidFill>
                <a:latin typeface="Lucida Sans Unicode"/>
                <a:cs typeface="Lucida Sans Unicode"/>
              </a:rPr>
              <a:t>d</a:t>
            </a:r>
            <a:r>
              <a:rPr dirty="0" sz="2400" spc="105">
                <a:solidFill>
                  <a:srgbClr val="958AB5"/>
                </a:solidFill>
                <a:latin typeface="Lucida Sans Unicode"/>
                <a:cs typeface="Lucida Sans Unicode"/>
              </a:rPr>
              <a:t>e  </a:t>
            </a:r>
            <a:r>
              <a:rPr dirty="0" sz="2400" spc="75">
                <a:solidFill>
                  <a:srgbClr val="958AB5"/>
                </a:solidFill>
                <a:latin typeface="Lucida Sans Unicode"/>
                <a:cs typeface="Lucida Sans Unicode"/>
              </a:rPr>
              <a:t>customer</a:t>
            </a:r>
            <a:endParaRPr sz="2400">
              <a:latin typeface="Lucida Sans Unicode"/>
              <a:cs typeface="Lucida Sans Unicode"/>
            </a:endParaRPr>
          </a:p>
          <a:p>
            <a:pPr marL="2698115">
              <a:lnSpc>
                <a:spcPts val="2760"/>
              </a:lnSpc>
            </a:pPr>
            <a:r>
              <a:rPr dirty="0" sz="2400" spc="135">
                <a:solidFill>
                  <a:srgbClr val="958AB5"/>
                </a:solidFill>
                <a:latin typeface="Lucida Sans Unicode"/>
                <a:cs typeface="Lucida Sans Unicode"/>
              </a:rPr>
              <a:t>average_discount_percentage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543587" y="3193196"/>
            <a:ext cx="1104900" cy="901700"/>
          </a:xfrm>
          <a:custGeom>
            <a:avLst/>
            <a:gdLst/>
            <a:ahLst/>
            <a:cxnLst/>
            <a:rect l="l" t="t" r="r" b="b"/>
            <a:pathLst>
              <a:path w="1104900" h="901700">
                <a:moveTo>
                  <a:pt x="626789" y="619173"/>
                </a:moveTo>
                <a:lnTo>
                  <a:pt x="620903" y="611831"/>
                </a:lnTo>
                <a:lnTo>
                  <a:pt x="617793" y="602632"/>
                </a:lnTo>
                <a:lnTo>
                  <a:pt x="616632" y="592436"/>
                </a:lnTo>
                <a:lnTo>
                  <a:pt x="616592" y="582103"/>
                </a:lnTo>
                <a:lnTo>
                  <a:pt x="620266" y="535566"/>
                </a:lnTo>
                <a:lnTo>
                  <a:pt x="630775" y="491749"/>
                </a:lnTo>
                <a:lnTo>
                  <a:pt x="650900" y="451869"/>
                </a:lnTo>
                <a:lnTo>
                  <a:pt x="683422" y="417140"/>
                </a:lnTo>
                <a:lnTo>
                  <a:pt x="739544" y="372159"/>
                </a:lnTo>
                <a:lnTo>
                  <a:pt x="796001" y="330816"/>
                </a:lnTo>
                <a:lnTo>
                  <a:pt x="766582" y="325932"/>
                </a:lnTo>
                <a:lnTo>
                  <a:pt x="686206" y="331192"/>
                </a:lnTo>
                <a:lnTo>
                  <a:pt x="638425" y="340331"/>
                </a:lnTo>
                <a:lnTo>
                  <a:pt x="587698" y="353141"/>
                </a:lnTo>
                <a:lnTo>
                  <a:pt x="535614" y="369119"/>
                </a:lnTo>
                <a:lnTo>
                  <a:pt x="483760" y="387763"/>
                </a:lnTo>
                <a:lnTo>
                  <a:pt x="433723" y="408570"/>
                </a:lnTo>
                <a:lnTo>
                  <a:pt x="387092" y="431040"/>
                </a:lnTo>
                <a:lnTo>
                  <a:pt x="345454" y="454668"/>
                </a:lnTo>
                <a:lnTo>
                  <a:pt x="310398" y="478954"/>
                </a:lnTo>
                <a:lnTo>
                  <a:pt x="270132" y="512669"/>
                </a:lnTo>
                <a:lnTo>
                  <a:pt x="232890" y="548396"/>
                </a:lnTo>
                <a:lnTo>
                  <a:pt x="198628" y="586091"/>
                </a:lnTo>
                <a:lnTo>
                  <a:pt x="167300" y="625712"/>
                </a:lnTo>
                <a:lnTo>
                  <a:pt x="138861" y="667216"/>
                </a:lnTo>
                <a:lnTo>
                  <a:pt x="113266" y="710559"/>
                </a:lnTo>
                <a:lnTo>
                  <a:pt x="90468" y="755700"/>
                </a:lnTo>
                <a:lnTo>
                  <a:pt x="70424" y="802595"/>
                </a:lnTo>
                <a:lnTo>
                  <a:pt x="53086" y="851201"/>
                </a:lnTo>
                <a:lnTo>
                  <a:pt x="38411" y="901476"/>
                </a:lnTo>
                <a:lnTo>
                  <a:pt x="23863" y="897847"/>
                </a:lnTo>
                <a:lnTo>
                  <a:pt x="1651" y="835426"/>
                </a:lnTo>
                <a:lnTo>
                  <a:pt x="0" y="802684"/>
                </a:lnTo>
                <a:lnTo>
                  <a:pt x="2346" y="769998"/>
                </a:lnTo>
                <a:lnTo>
                  <a:pt x="25472" y="686444"/>
                </a:lnTo>
                <a:lnTo>
                  <a:pt x="44901" y="637359"/>
                </a:lnTo>
                <a:lnTo>
                  <a:pt x="67366" y="590094"/>
                </a:lnTo>
                <a:lnTo>
                  <a:pt x="92779" y="544618"/>
                </a:lnTo>
                <a:lnTo>
                  <a:pt x="121053" y="500898"/>
                </a:lnTo>
                <a:lnTo>
                  <a:pt x="152103" y="458904"/>
                </a:lnTo>
                <a:lnTo>
                  <a:pt x="185841" y="418604"/>
                </a:lnTo>
                <a:lnTo>
                  <a:pt x="222180" y="379967"/>
                </a:lnTo>
                <a:lnTo>
                  <a:pt x="257236" y="346961"/>
                </a:lnTo>
                <a:lnTo>
                  <a:pt x="293863" y="316920"/>
                </a:lnTo>
                <a:lnTo>
                  <a:pt x="332066" y="289897"/>
                </a:lnTo>
                <a:lnTo>
                  <a:pt x="371850" y="265944"/>
                </a:lnTo>
                <a:lnTo>
                  <a:pt x="413220" y="245114"/>
                </a:lnTo>
                <a:lnTo>
                  <a:pt x="456180" y="227458"/>
                </a:lnTo>
                <a:lnTo>
                  <a:pt x="500734" y="213030"/>
                </a:lnTo>
                <a:lnTo>
                  <a:pt x="546889" y="201881"/>
                </a:lnTo>
                <a:lnTo>
                  <a:pt x="594647" y="194064"/>
                </a:lnTo>
                <a:lnTo>
                  <a:pt x="646187" y="188205"/>
                </a:lnTo>
                <a:lnTo>
                  <a:pt x="698088" y="183220"/>
                </a:lnTo>
                <a:lnTo>
                  <a:pt x="803595" y="173757"/>
                </a:lnTo>
                <a:lnTo>
                  <a:pt x="789406" y="160944"/>
                </a:lnTo>
                <a:lnTo>
                  <a:pt x="783957" y="156650"/>
                </a:lnTo>
                <a:lnTo>
                  <a:pt x="753976" y="131971"/>
                </a:lnTo>
                <a:lnTo>
                  <a:pt x="738695" y="109621"/>
                </a:lnTo>
                <a:lnTo>
                  <a:pt x="735667" y="82684"/>
                </a:lnTo>
                <a:lnTo>
                  <a:pt x="742444" y="44248"/>
                </a:lnTo>
                <a:lnTo>
                  <a:pt x="745273" y="33900"/>
                </a:lnTo>
                <a:lnTo>
                  <a:pt x="748816" y="23365"/>
                </a:lnTo>
                <a:lnTo>
                  <a:pt x="757103" y="0"/>
                </a:lnTo>
                <a:lnTo>
                  <a:pt x="780673" y="12291"/>
                </a:lnTo>
                <a:lnTo>
                  <a:pt x="834527" y="42772"/>
                </a:lnTo>
                <a:lnTo>
                  <a:pt x="928796" y="96556"/>
                </a:lnTo>
                <a:lnTo>
                  <a:pt x="976073" y="123198"/>
                </a:lnTo>
                <a:lnTo>
                  <a:pt x="1023565" y="149446"/>
                </a:lnTo>
                <a:lnTo>
                  <a:pt x="1071363" y="175130"/>
                </a:lnTo>
                <a:lnTo>
                  <a:pt x="1086038" y="185019"/>
                </a:lnTo>
                <a:lnTo>
                  <a:pt x="1095821" y="196313"/>
                </a:lnTo>
                <a:lnTo>
                  <a:pt x="1101617" y="209226"/>
                </a:lnTo>
                <a:lnTo>
                  <a:pt x="1104336" y="223975"/>
                </a:lnTo>
                <a:lnTo>
                  <a:pt x="1104199" y="255215"/>
                </a:lnTo>
                <a:lnTo>
                  <a:pt x="1089690" y="314946"/>
                </a:lnTo>
                <a:lnTo>
                  <a:pt x="1071260" y="352398"/>
                </a:lnTo>
                <a:lnTo>
                  <a:pt x="988721" y="391938"/>
                </a:lnTo>
                <a:lnTo>
                  <a:pt x="941425" y="413612"/>
                </a:lnTo>
                <a:lnTo>
                  <a:pt x="894877" y="436657"/>
                </a:lnTo>
                <a:lnTo>
                  <a:pt x="849123" y="461146"/>
                </a:lnTo>
                <a:lnTo>
                  <a:pt x="804212" y="487151"/>
                </a:lnTo>
                <a:lnTo>
                  <a:pt x="760190" y="514745"/>
                </a:lnTo>
                <a:lnTo>
                  <a:pt x="717104" y="544000"/>
                </a:lnTo>
                <a:lnTo>
                  <a:pt x="672247" y="579837"/>
                </a:lnTo>
                <a:lnTo>
                  <a:pt x="649947" y="599290"/>
                </a:lnTo>
                <a:lnTo>
                  <a:pt x="626789" y="619173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7067" y="8810235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7067" y="9353160"/>
            <a:ext cx="133350" cy="1333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40233" y="7588981"/>
            <a:ext cx="10748010" cy="2041525"/>
          </a:xfrm>
          <a:prstGeom prst="rect">
            <a:avLst/>
          </a:prstGeom>
        </p:spPr>
        <p:txBody>
          <a:bodyPr wrap="square" lIns="0" tIns="267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05"/>
              </a:spcBef>
            </a:pPr>
            <a:r>
              <a:rPr dirty="0" sz="3800" spc="220" b="1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40640" marR="5080">
              <a:lnSpc>
                <a:spcPct val="122800"/>
              </a:lnSpc>
              <a:spcBef>
                <a:spcPts val="755"/>
              </a:spcBef>
            </a:pPr>
            <a:r>
              <a:rPr dirty="0" sz="2900" spc="-95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95" b="1">
                <a:solidFill>
                  <a:srgbClr val="12239D"/>
                </a:solidFill>
                <a:latin typeface="Trebuchet MS"/>
                <a:cs typeface="Trebuchet MS"/>
              </a:rPr>
              <a:t>largest</a:t>
            </a:r>
            <a:r>
              <a:rPr dirty="0" sz="2900" spc="-53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70">
                <a:solidFill>
                  <a:srgbClr val="12239D"/>
                </a:solidFill>
                <a:latin typeface="Lucida Sans Unicode"/>
                <a:cs typeface="Lucida Sans Unicode"/>
              </a:rPr>
              <a:t>average</a:t>
            </a:r>
            <a:r>
              <a:rPr dirty="0" sz="2900" spc="-4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65">
                <a:solidFill>
                  <a:srgbClr val="12239D"/>
                </a:solidFill>
                <a:latin typeface="Lucida Sans Unicode"/>
                <a:cs typeface="Lucida Sans Unicode"/>
              </a:rPr>
              <a:t>pre-invoice</a:t>
            </a:r>
            <a:r>
              <a:rPr dirty="0" sz="2900" spc="-4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discount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95">
                <a:solidFill>
                  <a:srgbClr val="12239D"/>
                </a:solidFill>
                <a:latin typeface="Lucida Sans Unicode"/>
                <a:cs typeface="Lucida Sans Unicode"/>
              </a:rPr>
              <a:t>was</a:t>
            </a:r>
            <a:r>
              <a:rPr dirty="0" sz="2900" spc="-4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5">
                <a:solidFill>
                  <a:srgbClr val="12239D"/>
                </a:solidFill>
                <a:latin typeface="Lucida Sans Unicode"/>
                <a:cs typeface="Lucida Sans Unicode"/>
              </a:rPr>
              <a:t>given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4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dirty="0" sz="2900" spc="-4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60" b="1">
                <a:solidFill>
                  <a:srgbClr val="12239D"/>
                </a:solidFill>
                <a:latin typeface="Trebuchet MS"/>
                <a:cs typeface="Trebuchet MS"/>
              </a:rPr>
              <a:t>Flipkart</a:t>
            </a:r>
            <a:r>
              <a:rPr dirty="0" sz="2900" spc="-60">
                <a:solidFill>
                  <a:srgbClr val="12239D"/>
                </a:solidFill>
                <a:latin typeface="Lucida Sans Unicode"/>
                <a:cs typeface="Lucida Sans Unicode"/>
              </a:rPr>
              <a:t>. </a:t>
            </a:r>
            <a:r>
              <a:rPr dirty="0" sz="2900" spc="-9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95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85" b="1">
                <a:solidFill>
                  <a:srgbClr val="12239D"/>
                </a:solidFill>
                <a:latin typeface="Trebuchet MS"/>
                <a:cs typeface="Trebuchet MS"/>
              </a:rPr>
              <a:t>least</a:t>
            </a:r>
            <a:r>
              <a:rPr dirty="0" sz="2900" spc="-37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70">
                <a:solidFill>
                  <a:srgbClr val="12239D"/>
                </a:solidFill>
                <a:latin typeface="Lucida Sans Unicode"/>
                <a:cs typeface="Lucida Sans Unicode"/>
              </a:rPr>
              <a:t>average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65">
                <a:solidFill>
                  <a:srgbClr val="12239D"/>
                </a:solidFill>
                <a:latin typeface="Lucida Sans Unicode"/>
                <a:cs typeface="Lucida Sans Unicode"/>
              </a:rPr>
              <a:t>pre-invoice</a:t>
            </a:r>
            <a:r>
              <a:rPr dirty="0" sz="2900" spc="-4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discount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95">
                <a:solidFill>
                  <a:srgbClr val="12239D"/>
                </a:solidFill>
                <a:latin typeface="Lucida Sans Unicode"/>
                <a:cs typeface="Lucida Sans Unicode"/>
              </a:rPr>
              <a:t>was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5">
                <a:solidFill>
                  <a:srgbClr val="12239D"/>
                </a:solidFill>
                <a:latin typeface="Lucida Sans Unicode"/>
                <a:cs typeface="Lucida Sans Unicode"/>
              </a:rPr>
              <a:t>given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4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dirty="0" sz="2900" spc="-57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80" b="1">
                <a:solidFill>
                  <a:srgbClr val="12239D"/>
                </a:solidFill>
                <a:latin typeface="Trebuchet MS"/>
                <a:cs typeface="Trebuchet MS"/>
              </a:rPr>
              <a:t>Amazon</a:t>
            </a:r>
            <a:r>
              <a:rPr dirty="0" sz="2900" spc="8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80121" y="1413715"/>
            <a:ext cx="6544309" cy="8873490"/>
            <a:chOff x="9280121" y="1413715"/>
            <a:chExt cx="6544309" cy="8873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1896" y="1413715"/>
              <a:ext cx="6238874" cy="88732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422956" y="5929185"/>
              <a:ext cx="5371465" cy="38100"/>
            </a:xfrm>
            <a:custGeom>
              <a:avLst/>
              <a:gdLst/>
              <a:ahLst/>
              <a:cxnLst/>
              <a:rect l="l" t="t" r="r" b="b"/>
              <a:pathLst>
                <a:path w="5371465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  <a:path w="5371465" h="38100">
                  <a:moveTo>
                    <a:pt x="114274" y="0"/>
                  </a:moveTo>
                  <a:lnTo>
                    <a:pt x="76187" y="0"/>
                  </a:lnTo>
                  <a:lnTo>
                    <a:pt x="76187" y="38100"/>
                  </a:lnTo>
                  <a:lnTo>
                    <a:pt x="114274" y="38100"/>
                  </a:lnTo>
                  <a:lnTo>
                    <a:pt x="114274" y="0"/>
                  </a:lnTo>
                  <a:close/>
                </a:path>
                <a:path w="5371465" h="38100">
                  <a:moveTo>
                    <a:pt x="190461" y="0"/>
                  </a:moveTo>
                  <a:lnTo>
                    <a:pt x="152374" y="0"/>
                  </a:lnTo>
                  <a:lnTo>
                    <a:pt x="152374" y="38100"/>
                  </a:lnTo>
                  <a:lnTo>
                    <a:pt x="190461" y="38100"/>
                  </a:lnTo>
                  <a:lnTo>
                    <a:pt x="190461" y="0"/>
                  </a:lnTo>
                  <a:close/>
                </a:path>
                <a:path w="5371465" h="38100">
                  <a:moveTo>
                    <a:pt x="266649" y="0"/>
                  </a:moveTo>
                  <a:lnTo>
                    <a:pt x="228549" y="0"/>
                  </a:lnTo>
                  <a:lnTo>
                    <a:pt x="228549" y="38100"/>
                  </a:lnTo>
                  <a:lnTo>
                    <a:pt x="266649" y="38100"/>
                  </a:lnTo>
                  <a:lnTo>
                    <a:pt x="266649" y="0"/>
                  </a:lnTo>
                  <a:close/>
                </a:path>
                <a:path w="5371465" h="38100">
                  <a:moveTo>
                    <a:pt x="342823" y="0"/>
                  </a:moveTo>
                  <a:lnTo>
                    <a:pt x="304736" y="0"/>
                  </a:lnTo>
                  <a:lnTo>
                    <a:pt x="304736" y="38100"/>
                  </a:lnTo>
                  <a:lnTo>
                    <a:pt x="342823" y="38100"/>
                  </a:lnTo>
                  <a:lnTo>
                    <a:pt x="342823" y="0"/>
                  </a:lnTo>
                  <a:close/>
                </a:path>
                <a:path w="5371465" h="38100">
                  <a:moveTo>
                    <a:pt x="419011" y="0"/>
                  </a:moveTo>
                  <a:lnTo>
                    <a:pt x="380911" y="0"/>
                  </a:lnTo>
                  <a:lnTo>
                    <a:pt x="380911" y="38100"/>
                  </a:lnTo>
                  <a:lnTo>
                    <a:pt x="419011" y="38100"/>
                  </a:lnTo>
                  <a:lnTo>
                    <a:pt x="419011" y="0"/>
                  </a:lnTo>
                  <a:close/>
                </a:path>
                <a:path w="5371465" h="38100">
                  <a:moveTo>
                    <a:pt x="495185" y="0"/>
                  </a:moveTo>
                  <a:lnTo>
                    <a:pt x="457098" y="0"/>
                  </a:lnTo>
                  <a:lnTo>
                    <a:pt x="457098" y="38100"/>
                  </a:lnTo>
                  <a:lnTo>
                    <a:pt x="495185" y="38100"/>
                  </a:lnTo>
                  <a:lnTo>
                    <a:pt x="495185" y="0"/>
                  </a:lnTo>
                  <a:close/>
                </a:path>
                <a:path w="5371465" h="38100">
                  <a:moveTo>
                    <a:pt x="571373" y="0"/>
                  </a:moveTo>
                  <a:lnTo>
                    <a:pt x="533285" y="0"/>
                  </a:lnTo>
                  <a:lnTo>
                    <a:pt x="533285" y="38100"/>
                  </a:lnTo>
                  <a:lnTo>
                    <a:pt x="571373" y="38100"/>
                  </a:lnTo>
                  <a:lnTo>
                    <a:pt x="571373" y="0"/>
                  </a:lnTo>
                  <a:close/>
                </a:path>
                <a:path w="5371465" h="38100">
                  <a:moveTo>
                    <a:pt x="647560" y="0"/>
                  </a:moveTo>
                  <a:lnTo>
                    <a:pt x="609460" y="0"/>
                  </a:lnTo>
                  <a:lnTo>
                    <a:pt x="609460" y="38100"/>
                  </a:lnTo>
                  <a:lnTo>
                    <a:pt x="647560" y="38100"/>
                  </a:lnTo>
                  <a:lnTo>
                    <a:pt x="647560" y="0"/>
                  </a:lnTo>
                  <a:close/>
                </a:path>
                <a:path w="5371465" h="38100">
                  <a:moveTo>
                    <a:pt x="723734" y="0"/>
                  </a:moveTo>
                  <a:lnTo>
                    <a:pt x="685647" y="0"/>
                  </a:lnTo>
                  <a:lnTo>
                    <a:pt x="685647" y="38100"/>
                  </a:lnTo>
                  <a:lnTo>
                    <a:pt x="723734" y="38100"/>
                  </a:lnTo>
                  <a:lnTo>
                    <a:pt x="723734" y="0"/>
                  </a:lnTo>
                  <a:close/>
                </a:path>
                <a:path w="5371465" h="38100">
                  <a:moveTo>
                    <a:pt x="799922" y="0"/>
                  </a:moveTo>
                  <a:lnTo>
                    <a:pt x="761834" y="0"/>
                  </a:lnTo>
                  <a:lnTo>
                    <a:pt x="761834" y="38100"/>
                  </a:lnTo>
                  <a:lnTo>
                    <a:pt x="799922" y="38100"/>
                  </a:lnTo>
                  <a:lnTo>
                    <a:pt x="799922" y="0"/>
                  </a:lnTo>
                  <a:close/>
                </a:path>
                <a:path w="5371465" h="38100">
                  <a:moveTo>
                    <a:pt x="876109" y="0"/>
                  </a:moveTo>
                  <a:lnTo>
                    <a:pt x="838009" y="0"/>
                  </a:lnTo>
                  <a:lnTo>
                    <a:pt x="838009" y="38100"/>
                  </a:lnTo>
                  <a:lnTo>
                    <a:pt x="876109" y="38100"/>
                  </a:lnTo>
                  <a:lnTo>
                    <a:pt x="876109" y="0"/>
                  </a:lnTo>
                  <a:close/>
                </a:path>
                <a:path w="5371465" h="38100">
                  <a:moveTo>
                    <a:pt x="952284" y="0"/>
                  </a:moveTo>
                  <a:lnTo>
                    <a:pt x="914196" y="0"/>
                  </a:lnTo>
                  <a:lnTo>
                    <a:pt x="914196" y="38100"/>
                  </a:lnTo>
                  <a:lnTo>
                    <a:pt x="952284" y="38100"/>
                  </a:lnTo>
                  <a:lnTo>
                    <a:pt x="952284" y="0"/>
                  </a:lnTo>
                  <a:close/>
                </a:path>
                <a:path w="5371465" h="38100">
                  <a:moveTo>
                    <a:pt x="1028471" y="0"/>
                  </a:moveTo>
                  <a:lnTo>
                    <a:pt x="990384" y="0"/>
                  </a:lnTo>
                  <a:lnTo>
                    <a:pt x="990384" y="38100"/>
                  </a:lnTo>
                  <a:lnTo>
                    <a:pt x="1028471" y="38100"/>
                  </a:lnTo>
                  <a:lnTo>
                    <a:pt x="1028471" y="0"/>
                  </a:lnTo>
                  <a:close/>
                </a:path>
                <a:path w="5371465" h="38100">
                  <a:moveTo>
                    <a:pt x="1104658" y="0"/>
                  </a:moveTo>
                  <a:lnTo>
                    <a:pt x="1066558" y="0"/>
                  </a:lnTo>
                  <a:lnTo>
                    <a:pt x="1066558" y="38100"/>
                  </a:lnTo>
                  <a:lnTo>
                    <a:pt x="1104658" y="38100"/>
                  </a:lnTo>
                  <a:lnTo>
                    <a:pt x="1104658" y="0"/>
                  </a:lnTo>
                  <a:close/>
                </a:path>
                <a:path w="5371465" h="38100">
                  <a:moveTo>
                    <a:pt x="1180833" y="0"/>
                  </a:moveTo>
                  <a:lnTo>
                    <a:pt x="1142746" y="0"/>
                  </a:lnTo>
                  <a:lnTo>
                    <a:pt x="1142746" y="38100"/>
                  </a:lnTo>
                  <a:lnTo>
                    <a:pt x="1180833" y="38100"/>
                  </a:lnTo>
                  <a:lnTo>
                    <a:pt x="1180833" y="0"/>
                  </a:lnTo>
                  <a:close/>
                </a:path>
                <a:path w="5371465" h="38100">
                  <a:moveTo>
                    <a:pt x="1257020" y="0"/>
                  </a:moveTo>
                  <a:lnTo>
                    <a:pt x="1218920" y="0"/>
                  </a:lnTo>
                  <a:lnTo>
                    <a:pt x="1218920" y="38100"/>
                  </a:lnTo>
                  <a:lnTo>
                    <a:pt x="1257020" y="38100"/>
                  </a:lnTo>
                  <a:lnTo>
                    <a:pt x="1257020" y="0"/>
                  </a:lnTo>
                  <a:close/>
                </a:path>
                <a:path w="5371465" h="38100">
                  <a:moveTo>
                    <a:pt x="1333195" y="0"/>
                  </a:moveTo>
                  <a:lnTo>
                    <a:pt x="1295107" y="0"/>
                  </a:lnTo>
                  <a:lnTo>
                    <a:pt x="1295107" y="38100"/>
                  </a:lnTo>
                  <a:lnTo>
                    <a:pt x="1333195" y="38100"/>
                  </a:lnTo>
                  <a:lnTo>
                    <a:pt x="1333195" y="0"/>
                  </a:lnTo>
                  <a:close/>
                </a:path>
                <a:path w="5371465" h="38100">
                  <a:moveTo>
                    <a:pt x="1409382" y="0"/>
                  </a:moveTo>
                  <a:lnTo>
                    <a:pt x="1371295" y="0"/>
                  </a:lnTo>
                  <a:lnTo>
                    <a:pt x="1371295" y="38100"/>
                  </a:lnTo>
                  <a:lnTo>
                    <a:pt x="1409382" y="38100"/>
                  </a:lnTo>
                  <a:lnTo>
                    <a:pt x="1409382" y="0"/>
                  </a:lnTo>
                  <a:close/>
                </a:path>
                <a:path w="5371465" h="38100">
                  <a:moveTo>
                    <a:pt x="1485569" y="0"/>
                  </a:moveTo>
                  <a:lnTo>
                    <a:pt x="1447469" y="0"/>
                  </a:lnTo>
                  <a:lnTo>
                    <a:pt x="1447469" y="38100"/>
                  </a:lnTo>
                  <a:lnTo>
                    <a:pt x="1485569" y="38100"/>
                  </a:lnTo>
                  <a:lnTo>
                    <a:pt x="1485569" y="0"/>
                  </a:lnTo>
                  <a:close/>
                </a:path>
                <a:path w="5371465" h="38100">
                  <a:moveTo>
                    <a:pt x="1561744" y="0"/>
                  </a:moveTo>
                  <a:lnTo>
                    <a:pt x="1523657" y="0"/>
                  </a:lnTo>
                  <a:lnTo>
                    <a:pt x="1523657" y="38100"/>
                  </a:lnTo>
                  <a:lnTo>
                    <a:pt x="1561744" y="38100"/>
                  </a:lnTo>
                  <a:lnTo>
                    <a:pt x="1561744" y="0"/>
                  </a:lnTo>
                  <a:close/>
                </a:path>
                <a:path w="5371465" h="38100">
                  <a:moveTo>
                    <a:pt x="1637931" y="0"/>
                  </a:moveTo>
                  <a:lnTo>
                    <a:pt x="1599844" y="0"/>
                  </a:lnTo>
                  <a:lnTo>
                    <a:pt x="1599844" y="38100"/>
                  </a:lnTo>
                  <a:lnTo>
                    <a:pt x="1637931" y="38100"/>
                  </a:lnTo>
                  <a:lnTo>
                    <a:pt x="1637931" y="0"/>
                  </a:lnTo>
                  <a:close/>
                </a:path>
                <a:path w="5371465" h="38100">
                  <a:moveTo>
                    <a:pt x="1714119" y="0"/>
                  </a:moveTo>
                  <a:lnTo>
                    <a:pt x="1676019" y="0"/>
                  </a:lnTo>
                  <a:lnTo>
                    <a:pt x="1676019" y="38100"/>
                  </a:lnTo>
                  <a:lnTo>
                    <a:pt x="1714119" y="38100"/>
                  </a:lnTo>
                  <a:lnTo>
                    <a:pt x="1714119" y="0"/>
                  </a:lnTo>
                  <a:close/>
                </a:path>
                <a:path w="5371465" h="38100">
                  <a:moveTo>
                    <a:pt x="1790293" y="0"/>
                  </a:moveTo>
                  <a:lnTo>
                    <a:pt x="1752206" y="0"/>
                  </a:lnTo>
                  <a:lnTo>
                    <a:pt x="1752206" y="38100"/>
                  </a:lnTo>
                  <a:lnTo>
                    <a:pt x="1790293" y="38100"/>
                  </a:lnTo>
                  <a:lnTo>
                    <a:pt x="1790293" y="0"/>
                  </a:lnTo>
                  <a:close/>
                </a:path>
                <a:path w="5371465" h="38100">
                  <a:moveTo>
                    <a:pt x="1866480" y="0"/>
                  </a:moveTo>
                  <a:lnTo>
                    <a:pt x="1828393" y="0"/>
                  </a:lnTo>
                  <a:lnTo>
                    <a:pt x="1828393" y="38100"/>
                  </a:lnTo>
                  <a:lnTo>
                    <a:pt x="1866480" y="38100"/>
                  </a:lnTo>
                  <a:lnTo>
                    <a:pt x="1866480" y="0"/>
                  </a:lnTo>
                  <a:close/>
                </a:path>
                <a:path w="5371465" h="38100">
                  <a:moveTo>
                    <a:pt x="1942655" y="0"/>
                  </a:moveTo>
                  <a:lnTo>
                    <a:pt x="1904568" y="0"/>
                  </a:lnTo>
                  <a:lnTo>
                    <a:pt x="1904568" y="38100"/>
                  </a:lnTo>
                  <a:lnTo>
                    <a:pt x="1942655" y="38100"/>
                  </a:lnTo>
                  <a:lnTo>
                    <a:pt x="1942655" y="0"/>
                  </a:lnTo>
                  <a:close/>
                </a:path>
                <a:path w="5371465" h="38100">
                  <a:moveTo>
                    <a:pt x="2018842" y="0"/>
                  </a:moveTo>
                  <a:lnTo>
                    <a:pt x="1980755" y="0"/>
                  </a:lnTo>
                  <a:lnTo>
                    <a:pt x="1980755" y="38100"/>
                  </a:lnTo>
                  <a:lnTo>
                    <a:pt x="2018842" y="38100"/>
                  </a:lnTo>
                  <a:lnTo>
                    <a:pt x="2018842" y="0"/>
                  </a:lnTo>
                  <a:close/>
                </a:path>
                <a:path w="5371465" h="38100">
                  <a:moveTo>
                    <a:pt x="2095030" y="0"/>
                  </a:moveTo>
                  <a:lnTo>
                    <a:pt x="2056930" y="0"/>
                  </a:lnTo>
                  <a:lnTo>
                    <a:pt x="2056930" y="38100"/>
                  </a:lnTo>
                  <a:lnTo>
                    <a:pt x="2095030" y="38100"/>
                  </a:lnTo>
                  <a:lnTo>
                    <a:pt x="2095030" y="0"/>
                  </a:lnTo>
                  <a:close/>
                </a:path>
                <a:path w="5371465" h="38100">
                  <a:moveTo>
                    <a:pt x="2171204" y="0"/>
                  </a:moveTo>
                  <a:lnTo>
                    <a:pt x="2133117" y="0"/>
                  </a:lnTo>
                  <a:lnTo>
                    <a:pt x="2133117" y="38100"/>
                  </a:lnTo>
                  <a:lnTo>
                    <a:pt x="2171204" y="38100"/>
                  </a:lnTo>
                  <a:lnTo>
                    <a:pt x="2171204" y="0"/>
                  </a:lnTo>
                  <a:close/>
                </a:path>
                <a:path w="5371465" h="38100">
                  <a:moveTo>
                    <a:pt x="2247392" y="0"/>
                  </a:moveTo>
                  <a:lnTo>
                    <a:pt x="2209304" y="0"/>
                  </a:lnTo>
                  <a:lnTo>
                    <a:pt x="2209304" y="38100"/>
                  </a:lnTo>
                  <a:lnTo>
                    <a:pt x="2247392" y="38100"/>
                  </a:lnTo>
                  <a:lnTo>
                    <a:pt x="2247392" y="0"/>
                  </a:lnTo>
                  <a:close/>
                </a:path>
                <a:path w="5371465" h="38100">
                  <a:moveTo>
                    <a:pt x="2323579" y="0"/>
                  </a:moveTo>
                  <a:lnTo>
                    <a:pt x="2285479" y="0"/>
                  </a:lnTo>
                  <a:lnTo>
                    <a:pt x="2285479" y="38100"/>
                  </a:lnTo>
                  <a:lnTo>
                    <a:pt x="2323579" y="38100"/>
                  </a:lnTo>
                  <a:lnTo>
                    <a:pt x="2323579" y="0"/>
                  </a:lnTo>
                  <a:close/>
                </a:path>
                <a:path w="5371465" h="38100">
                  <a:moveTo>
                    <a:pt x="2399754" y="0"/>
                  </a:moveTo>
                  <a:lnTo>
                    <a:pt x="2361666" y="0"/>
                  </a:lnTo>
                  <a:lnTo>
                    <a:pt x="2361666" y="38100"/>
                  </a:lnTo>
                  <a:lnTo>
                    <a:pt x="2399754" y="38100"/>
                  </a:lnTo>
                  <a:lnTo>
                    <a:pt x="2399754" y="0"/>
                  </a:lnTo>
                  <a:close/>
                </a:path>
                <a:path w="5371465" h="38100">
                  <a:moveTo>
                    <a:pt x="2475941" y="0"/>
                  </a:moveTo>
                  <a:lnTo>
                    <a:pt x="2437854" y="0"/>
                  </a:lnTo>
                  <a:lnTo>
                    <a:pt x="2437854" y="38100"/>
                  </a:lnTo>
                  <a:lnTo>
                    <a:pt x="2475941" y="38100"/>
                  </a:lnTo>
                  <a:lnTo>
                    <a:pt x="2475941" y="0"/>
                  </a:lnTo>
                  <a:close/>
                </a:path>
                <a:path w="5371465" h="38100">
                  <a:moveTo>
                    <a:pt x="2552128" y="0"/>
                  </a:moveTo>
                  <a:lnTo>
                    <a:pt x="2514028" y="0"/>
                  </a:lnTo>
                  <a:lnTo>
                    <a:pt x="2514028" y="38100"/>
                  </a:lnTo>
                  <a:lnTo>
                    <a:pt x="2552128" y="38100"/>
                  </a:lnTo>
                  <a:lnTo>
                    <a:pt x="2552128" y="0"/>
                  </a:lnTo>
                  <a:close/>
                </a:path>
                <a:path w="5371465" h="38100">
                  <a:moveTo>
                    <a:pt x="2628303" y="0"/>
                  </a:moveTo>
                  <a:lnTo>
                    <a:pt x="2590215" y="0"/>
                  </a:lnTo>
                  <a:lnTo>
                    <a:pt x="2590215" y="38100"/>
                  </a:lnTo>
                  <a:lnTo>
                    <a:pt x="2628303" y="38100"/>
                  </a:lnTo>
                  <a:lnTo>
                    <a:pt x="2628303" y="0"/>
                  </a:lnTo>
                  <a:close/>
                </a:path>
                <a:path w="5371465" h="38100">
                  <a:moveTo>
                    <a:pt x="2704490" y="0"/>
                  </a:moveTo>
                  <a:lnTo>
                    <a:pt x="2666403" y="0"/>
                  </a:lnTo>
                  <a:lnTo>
                    <a:pt x="2666403" y="38100"/>
                  </a:lnTo>
                  <a:lnTo>
                    <a:pt x="2704490" y="38100"/>
                  </a:lnTo>
                  <a:lnTo>
                    <a:pt x="2704490" y="0"/>
                  </a:lnTo>
                  <a:close/>
                </a:path>
                <a:path w="5371465" h="38100">
                  <a:moveTo>
                    <a:pt x="2780665" y="0"/>
                  </a:moveTo>
                  <a:lnTo>
                    <a:pt x="2742577" y="0"/>
                  </a:lnTo>
                  <a:lnTo>
                    <a:pt x="2742577" y="38100"/>
                  </a:lnTo>
                  <a:lnTo>
                    <a:pt x="2780665" y="38100"/>
                  </a:lnTo>
                  <a:lnTo>
                    <a:pt x="2780665" y="0"/>
                  </a:lnTo>
                  <a:close/>
                </a:path>
                <a:path w="5371465" h="38100">
                  <a:moveTo>
                    <a:pt x="2856852" y="0"/>
                  </a:moveTo>
                  <a:lnTo>
                    <a:pt x="2818765" y="0"/>
                  </a:lnTo>
                  <a:lnTo>
                    <a:pt x="2818765" y="38100"/>
                  </a:lnTo>
                  <a:lnTo>
                    <a:pt x="2856852" y="38100"/>
                  </a:lnTo>
                  <a:lnTo>
                    <a:pt x="2856852" y="0"/>
                  </a:lnTo>
                  <a:close/>
                </a:path>
                <a:path w="5371465" h="38100">
                  <a:moveTo>
                    <a:pt x="2933039" y="0"/>
                  </a:moveTo>
                  <a:lnTo>
                    <a:pt x="2894939" y="0"/>
                  </a:lnTo>
                  <a:lnTo>
                    <a:pt x="2894939" y="38100"/>
                  </a:lnTo>
                  <a:lnTo>
                    <a:pt x="2933039" y="38100"/>
                  </a:lnTo>
                  <a:lnTo>
                    <a:pt x="2933039" y="0"/>
                  </a:lnTo>
                  <a:close/>
                </a:path>
                <a:path w="5371465" h="38100">
                  <a:moveTo>
                    <a:pt x="3009214" y="0"/>
                  </a:moveTo>
                  <a:lnTo>
                    <a:pt x="2971127" y="0"/>
                  </a:lnTo>
                  <a:lnTo>
                    <a:pt x="2971127" y="38100"/>
                  </a:lnTo>
                  <a:lnTo>
                    <a:pt x="3009214" y="38100"/>
                  </a:lnTo>
                  <a:lnTo>
                    <a:pt x="3009214" y="0"/>
                  </a:lnTo>
                  <a:close/>
                </a:path>
                <a:path w="5371465" h="38100">
                  <a:moveTo>
                    <a:pt x="3085401" y="0"/>
                  </a:moveTo>
                  <a:lnTo>
                    <a:pt x="3047314" y="0"/>
                  </a:lnTo>
                  <a:lnTo>
                    <a:pt x="3047314" y="38100"/>
                  </a:lnTo>
                  <a:lnTo>
                    <a:pt x="3085401" y="38100"/>
                  </a:lnTo>
                  <a:lnTo>
                    <a:pt x="3085401" y="0"/>
                  </a:lnTo>
                  <a:close/>
                </a:path>
                <a:path w="5371465" h="38100">
                  <a:moveTo>
                    <a:pt x="3161588" y="0"/>
                  </a:moveTo>
                  <a:lnTo>
                    <a:pt x="3123488" y="0"/>
                  </a:lnTo>
                  <a:lnTo>
                    <a:pt x="3123488" y="38100"/>
                  </a:lnTo>
                  <a:lnTo>
                    <a:pt x="3161588" y="38100"/>
                  </a:lnTo>
                  <a:lnTo>
                    <a:pt x="3161588" y="0"/>
                  </a:lnTo>
                  <a:close/>
                </a:path>
                <a:path w="5371465" h="38100">
                  <a:moveTo>
                    <a:pt x="3237763" y="0"/>
                  </a:moveTo>
                  <a:lnTo>
                    <a:pt x="3199676" y="0"/>
                  </a:lnTo>
                  <a:lnTo>
                    <a:pt x="3199676" y="38100"/>
                  </a:lnTo>
                  <a:lnTo>
                    <a:pt x="3237763" y="38100"/>
                  </a:lnTo>
                  <a:lnTo>
                    <a:pt x="3237763" y="0"/>
                  </a:lnTo>
                  <a:close/>
                </a:path>
                <a:path w="5371465" h="38100">
                  <a:moveTo>
                    <a:pt x="3313950" y="0"/>
                  </a:moveTo>
                  <a:lnTo>
                    <a:pt x="3275863" y="0"/>
                  </a:lnTo>
                  <a:lnTo>
                    <a:pt x="3275863" y="38100"/>
                  </a:lnTo>
                  <a:lnTo>
                    <a:pt x="3313950" y="38100"/>
                  </a:lnTo>
                  <a:lnTo>
                    <a:pt x="3313950" y="0"/>
                  </a:lnTo>
                  <a:close/>
                </a:path>
                <a:path w="5371465" h="38100">
                  <a:moveTo>
                    <a:pt x="3390138" y="0"/>
                  </a:moveTo>
                  <a:lnTo>
                    <a:pt x="3352038" y="0"/>
                  </a:lnTo>
                  <a:lnTo>
                    <a:pt x="3352038" y="38100"/>
                  </a:lnTo>
                  <a:lnTo>
                    <a:pt x="3390138" y="38100"/>
                  </a:lnTo>
                  <a:lnTo>
                    <a:pt x="3390138" y="0"/>
                  </a:lnTo>
                  <a:close/>
                </a:path>
                <a:path w="5371465" h="38100">
                  <a:moveTo>
                    <a:pt x="3466312" y="0"/>
                  </a:moveTo>
                  <a:lnTo>
                    <a:pt x="3428225" y="0"/>
                  </a:lnTo>
                  <a:lnTo>
                    <a:pt x="3428225" y="38100"/>
                  </a:lnTo>
                  <a:lnTo>
                    <a:pt x="3466312" y="38100"/>
                  </a:lnTo>
                  <a:lnTo>
                    <a:pt x="3466312" y="0"/>
                  </a:lnTo>
                  <a:close/>
                </a:path>
                <a:path w="5371465" h="38100">
                  <a:moveTo>
                    <a:pt x="3542500" y="0"/>
                  </a:moveTo>
                  <a:lnTo>
                    <a:pt x="3504412" y="0"/>
                  </a:lnTo>
                  <a:lnTo>
                    <a:pt x="3504412" y="38100"/>
                  </a:lnTo>
                  <a:lnTo>
                    <a:pt x="3542500" y="38100"/>
                  </a:lnTo>
                  <a:lnTo>
                    <a:pt x="3542500" y="0"/>
                  </a:lnTo>
                  <a:close/>
                </a:path>
                <a:path w="5371465" h="38100">
                  <a:moveTo>
                    <a:pt x="3618674" y="0"/>
                  </a:moveTo>
                  <a:lnTo>
                    <a:pt x="3580587" y="0"/>
                  </a:lnTo>
                  <a:lnTo>
                    <a:pt x="3580587" y="38100"/>
                  </a:lnTo>
                  <a:lnTo>
                    <a:pt x="3618674" y="38100"/>
                  </a:lnTo>
                  <a:lnTo>
                    <a:pt x="3618674" y="0"/>
                  </a:lnTo>
                  <a:close/>
                </a:path>
                <a:path w="5371465" h="38100">
                  <a:moveTo>
                    <a:pt x="3694861" y="0"/>
                  </a:moveTo>
                  <a:lnTo>
                    <a:pt x="3656774" y="0"/>
                  </a:lnTo>
                  <a:lnTo>
                    <a:pt x="3656774" y="38100"/>
                  </a:lnTo>
                  <a:lnTo>
                    <a:pt x="3694861" y="38100"/>
                  </a:lnTo>
                  <a:lnTo>
                    <a:pt x="3694861" y="0"/>
                  </a:lnTo>
                  <a:close/>
                </a:path>
                <a:path w="5371465" h="38100">
                  <a:moveTo>
                    <a:pt x="3771049" y="0"/>
                  </a:moveTo>
                  <a:lnTo>
                    <a:pt x="3732949" y="0"/>
                  </a:lnTo>
                  <a:lnTo>
                    <a:pt x="3732949" y="38100"/>
                  </a:lnTo>
                  <a:lnTo>
                    <a:pt x="3771049" y="38100"/>
                  </a:lnTo>
                  <a:lnTo>
                    <a:pt x="3771049" y="0"/>
                  </a:lnTo>
                  <a:close/>
                </a:path>
                <a:path w="5371465" h="38100">
                  <a:moveTo>
                    <a:pt x="3847223" y="0"/>
                  </a:moveTo>
                  <a:lnTo>
                    <a:pt x="3809136" y="0"/>
                  </a:lnTo>
                  <a:lnTo>
                    <a:pt x="3809136" y="38100"/>
                  </a:lnTo>
                  <a:lnTo>
                    <a:pt x="3847223" y="38100"/>
                  </a:lnTo>
                  <a:lnTo>
                    <a:pt x="3847223" y="0"/>
                  </a:lnTo>
                  <a:close/>
                </a:path>
                <a:path w="5371465" h="38100">
                  <a:moveTo>
                    <a:pt x="3923411" y="0"/>
                  </a:moveTo>
                  <a:lnTo>
                    <a:pt x="3885323" y="0"/>
                  </a:lnTo>
                  <a:lnTo>
                    <a:pt x="3885323" y="38100"/>
                  </a:lnTo>
                  <a:lnTo>
                    <a:pt x="3923411" y="38100"/>
                  </a:lnTo>
                  <a:lnTo>
                    <a:pt x="3923411" y="0"/>
                  </a:lnTo>
                  <a:close/>
                </a:path>
                <a:path w="5371465" h="38100">
                  <a:moveTo>
                    <a:pt x="3999598" y="0"/>
                  </a:moveTo>
                  <a:lnTo>
                    <a:pt x="3961498" y="0"/>
                  </a:lnTo>
                  <a:lnTo>
                    <a:pt x="3961498" y="38100"/>
                  </a:lnTo>
                  <a:lnTo>
                    <a:pt x="3999598" y="38100"/>
                  </a:lnTo>
                  <a:lnTo>
                    <a:pt x="3999598" y="0"/>
                  </a:lnTo>
                  <a:close/>
                </a:path>
                <a:path w="5371465" h="38100">
                  <a:moveTo>
                    <a:pt x="4075773" y="0"/>
                  </a:moveTo>
                  <a:lnTo>
                    <a:pt x="4037685" y="0"/>
                  </a:lnTo>
                  <a:lnTo>
                    <a:pt x="4037685" y="38100"/>
                  </a:lnTo>
                  <a:lnTo>
                    <a:pt x="4075773" y="38100"/>
                  </a:lnTo>
                  <a:lnTo>
                    <a:pt x="4075773" y="0"/>
                  </a:lnTo>
                  <a:close/>
                </a:path>
                <a:path w="5371465" h="38100">
                  <a:moveTo>
                    <a:pt x="4151960" y="0"/>
                  </a:moveTo>
                  <a:lnTo>
                    <a:pt x="4113873" y="0"/>
                  </a:lnTo>
                  <a:lnTo>
                    <a:pt x="4113873" y="38100"/>
                  </a:lnTo>
                  <a:lnTo>
                    <a:pt x="4151960" y="38100"/>
                  </a:lnTo>
                  <a:lnTo>
                    <a:pt x="4151960" y="0"/>
                  </a:lnTo>
                  <a:close/>
                </a:path>
                <a:path w="5371465" h="38100">
                  <a:moveTo>
                    <a:pt x="4228147" y="0"/>
                  </a:moveTo>
                  <a:lnTo>
                    <a:pt x="4190047" y="0"/>
                  </a:lnTo>
                  <a:lnTo>
                    <a:pt x="4190047" y="38100"/>
                  </a:lnTo>
                  <a:lnTo>
                    <a:pt x="4228147" y="38100"/>
                  </a:lnTo>
                  <a:lnTo>
                    <a:pt x="4228147" y="0"/>
                  </a:lnTo>
                  <a:close/>
                </a:path>
                <a:path w="5371465" h="38100">
                  <a:moveTo>
                    <a:pt x="4304322" y="0"/>
                  </a:moveTo>
                  <a:lnTo>
                    <a:pt x="4266235" y="0"/>
                  </a:lnTo>
                  <a:lnTo>
                    <a:pt x="4266235" y="38100"/>
                  </a:lnTo>
                  <a:lnTo>
                    <a:pt x="4304322" y="38100"/>
                  </a:lnTo>
                  <a:lnTo>
                    <a:pt x="4304322" y="0"/>
                  </a:lnTo>
                  <a:close/>
                </a:path>
                <a:path w="5371465" h="38100">
                  <a:moveTo>
                    <a:pt x="4380509" y="0"/>
                  </a:moveTo>
                  <a:lnTo>
                    <a:pt x="4342422" y="0"/>
                  </a:lnTo>
                  <a:lnTo>
                    <a:pt x="4342422" y="38100"/>
                  </a:lnTo>
                  <a:lnTo>
                    <a:pt x="4380509" y="38100"/>
                  </a:lnTo>
                  <a:lnTo>
                    <a:pt x="4380509" y="0"/>
                  </a:lnTo>
                  <a:close/>
                </a:path>
                <a:path w="5371465" h="38100">
                  <a:moveTo>
                    <a:pt x="4456684" y="0"/>
                  </a:moveTo>
                  <a:lnTo>
                    <a:pt x="4418596" y="0"/>
                  </a:lnTo>
                  <a:lnTo>
                    <a:pt x="4418596" y="38100"/>
                  </a:lnTo>
                  <a:lnTo>
                    <a:pt x="4456684" y="38100"/>
                  </a:lnTo>
                  <a:lnTo>
                    <a:pt x="4456684" y="0"/>
                  </a:lnTo>
                  <a:close/>
                </a:path>
                <a:path w="5371465" h="38100">
                  <a:moveTo>
                    <a:pt x="4532871" y="0"/>
                  </a:moveTo>
                  <a:lnTo>
                    <a:pt x="4494784" y="0"/>
                  </a:lnTo>
                  <a:lnTo>
                    <a:pt x="4494784" y="38100"/>
                  </a:lnTo>
                  <a:lnTo>
                    <a:pt x="4532871" y="38100"/>
                  </a:lnTo>
                  <a:lnTo>
                    <a:pt x="4532871" y="0"/>
                  </a:lnTo>
                  <a:close/>
                </a:path>
                <a:path w="5371465" h="38100">
                  <a:moveTo>
                    <a:pt x="4609058" y="0"/>
                  </a:moveTo>
                  <a:lnTo>
                    <a:pt x="4570958" y="0"/>
                  </a:lnTo>
                  <a:lnTo>
                    <a:pt x="4570958" y="38100"/>
                  </a:lnTo>
                  <a:lnTo>
                    <a:pt x="4609058" y="38100"/>
                  </a:lnTo>
                  <a:lnTo>
                    <a:pt x="4609058" y="0"/>
                  </a:lnTo>
                  <a:close/>
                </a:path>
                <a:path w="5371465" h="38100">
                  <a:moveTo>
                    <a:pt x="4685233" y="0"/>
                  </a:moveTo>
                  <a:lnTo>
                    <a:pt x="4647146" y="0"/>
                  </a:lnTo>
                  <a:lnTo>
                    <a:pt x="4647146" y="38100"/>
                  </a:lnTo>
                  <a:lnTo>
                    <a:pt x="4685233" y="38100"/>
                  </a:lnTo>
                  <a:lnTo>
                    <a:pt x="4685233" y="0"/>
                  </a:lnTo>
                  <a:close/>
                </a:path>
                <a:path w="5371465" h="38100">
                  <a:moveTo>
                    <a:pt x="4761420" y="0"/>
                  </a:moveTo>
                  <a:lnTo>
                    <a:pt x="4723333" y="0"/>
                  </a:lnTo>
                  <a:lnTo>
                    <a:pt x="4723333" y="38100"/>
                  </a:lnTo>
                  <a:lnTo>
                    <a:pt x="4761420" y="38100"/>
                  </a:lnTo>
                  <a:lnTo>
                    <a:pt x="4761420" y="0"/>
                  </a:lnTo>
                  <a:close/>
                </a:path>
                <a:path w="5371465" h="38100">
                  <a:moveTo>
                    <a:pt x="4837608" y="0"/>
                  </a:moveTo>
                  <a:lnTo>
                    <a:pt x="4799508" y="0"/>
                  </a:lnTo>
                  <a:lnTo>
                    <a:pt x="4799508" y="38100"/>
                  </a:lnTo>
                  <a:lnTo>
                    <a:pt x="4837608" y="38100"/>
                  </a:lnTo>
                  <a:lnTo>
                    <a:pt x="4837608" y="0"/>
                  </a:lnTo>
                  <a:close/>
                </a:path>
                <a:path w="5371465" h="38100">
                  <a:moveTo>
                    <a:pt x="4913782" y="0"/>
                  </a:moveTo>
                  <a:lnTo>
                    <a:pt x="4875695" y="0"/>
                  </a:lnTo>
                  <a:lnTo>
                    <a:pt x="4875695" y="38100"/>
                  </a:lnTo>
                  <a:lnTo>
                    <a:pt x="4913782" y="38100"/>
                  </a:lnTo>
                  <a:lnTo>
                    <a:pt x="4913782" y="0"/>
                  </a:lnTo>
                  <a:close/>
                </a:path>
                <a:path w="5371465" h="38100">
                  <a:moveTo>
                    <a:pt x="4989969" y="0"/>
                  </a:moveTo>
                  <a:lnTo>
                    <a:pt x="4951882" y="0"/>
                  </a:lnTo>
                  <a:lnTo>
                    <a:pt x="4951882" y="38100"/>
                  </a:lnTo>
                  <a:lnTo>
                    <a:pt x="4989969" y="38100"/>
                  </a:lnTo>
                  <a:lnTo>
                    <a:pt x="4989969" y="0"/>
                  </a:lnTo>
                  <a:close/>
                </a:path>
                <a:path w="5371465" h="38100">
                  <a:moveTo>
                    <a:pt x="5066157" y="0"/>
                  </a:moveTo>
                  <a:lnTo>
                    <a:pt x="5028057" y="0"/>
                  </a:lnTo>
                  <a:lnTo>
                    <a:pt x="5028057" y="38100"/>
                  </a:lnTo>
                  <a:lnTo>
                    <a:pt x="5066157" y="38100"/>
                  </a:lnTo>
                  <a:lnTo>
                    <a:pt x="5066157" y="0"/>
                  </a:lnTo>
                  <a:close/>
                </a:path>
                <a:path w="5371465" h="38100">
                  <a:moveTo>
                    <a:pt x="5142331" y="0"/>
                  </a:moveTo>
                  <a:lnTo>
                    <a:pt x="5104244" y="0"/>
                  </a:lnTo>
                  <a:lnTo>
                    <a:pt x="5104244" y="38100"/>
                  </a:lnTo>
                  <a:lnTo>
                    <a:pt x="5142331" y="38100"/>
                  </a:lnTo>
                  <a:lnTo>
                    <a:pt x="5142331" y="0"/>
                  </a:lnTo>
                  <a:close/>
                </a:path>
                <a:path w="5371465" h="38100">
                  <a:moveTo>
                    <a:pt x="5218519" y="0"/>
                  </a:moveTo>
                  <a:lnTo>
                    <a:pt x="5180431" y="0"/>
                  </a:lnTo>
                  <a:lnTo>
                    <a:pt x="5180431" y="38100"/>
                  </a:lnTo>
                  <a:lnTo>
                    <a:pt x="5218519" y="38100"/>
                  </a:lnTo>
                  <a:lnTo>
                    <a:pt x="5218519" y="0"/>
                  </a:lnTo>
                  <a:close/>
                </a:path>
                <a:path w="5371465" h="38100">
                  <a:moveTo>
                    <a:pt x="5294693" y="0"/>
                  </a:moveTo>
                  <a:lnTo>
                    <a:pt x="5256606" y="0"/>
                  </a:lnTo>
                  <a:lnTo>
                    <a:pt x="5256606" y="38100"/>
                  </a:lnTo>
                  <a:lnTo>
                    <a:pt x="5294693" y="38100"/>
                  </a:lnTo>
                  <a:lnTo>
                    <a:pt x="5294693" y="0"/>
                  </a:lnTo>
                  <a:close/>
                </a:path>
                <a:path w="5371465" h="38100">
                  <a:moveTo>
                    <a:pt x="5370881" y="0"/>
                  </a:moveTo>
                  <a:lnTo>
                    <a:pt x="5332793" y="0"/>
                  </a:lnTo>
                  <a:lnTo>
                    <a:pt x="5332793" y="38100"/>
                  </a:lnTo>
                  <a:lnTo>
                    <a:pt x="5370881" y="38100"/>
                  </a:lnTo>
                  <a:lnTo>
                    <a:pt x="53708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299169" y="5891085"/>
              <a:ext cx="6382385" cy="114300"/>
            </a:xfrm>
            <a:custGeom>
              <a:avLst/>
              <a:gdLst/>
              <a:ahLst/>
              <a:cxnLst/>
              <a:rect l="l" t="t" r="r" b="b"/>
              <a:pathLst>
                <a:path w="6382384" h="114300">
                  <a:moveTo>
                    <a:pt x="114261" y="53390"/>
                  </a:moveTo>
                  <a:lnTo>
                    <a:pt x="94881" y="14084"/>
                  </a:lnTo>
                  <a:lnTo>
                    <a:pt x="60883" y="0"/>
                  </a:lnTo>
                  <a:lnTo>
                    <a:pt x="53378" y="0"/>
                  </a:lnTo>
                  <a:lnTo>
                    <a:pt x="14071" y="19392"/>
                  </a:lnTo>
                  <a:lnTo>
                    <a:pt x="0" y="53390"/>
                  </a:lnTo>
                  <a:lnTo>
                    <a:pt x="0" y="60896"/>
                  </a:lnTo>
                  <a:lnTo>
                    <a:pt x="19380" y="100215"/>
                  </a:lnTo>
                  <a:lnTo>
                    <a:pt x="53378" y="114300"/>
                  </a:lnTo>
                  <a:lnTo>
                    <a:pt x="60883" y="114300"/>
                  </a:lnTo>
                  <a:lnTo>
                    <a:pt x="100190" y="94907"/>
                  </a:lnTo>
                  <a:lnTo>
                    <a:pt x="114261" y="60896"/>
                  </a:lnTo>
                  <a:lnTo>
                    <a:pt x="114261" y="57150"/>
                  </a:lnTo>
                  <a:lnTo>
                    <a:pt x="114261" y="53390"/>
                  </a:lnTo>
                  <a:close/>
                </a:path>
                <a:path w="6382384" h="114300">
                  <a:moveTo>
                    <a:pt x="5494667" y="38100"/>
                  </a:moveTo>
                  <a:lnTo>
                    <a:pt x="5456580" y="38100"/>
                  </a:lnTo>
                  <a:lnTo>
                    <a:pt x="5456580" y="76200"/>
                  </a:lnTo>
                  <a:lnTo>
                    <a:pt x="5494667" y="76200"/>
                  </a:lnTo>
                  <a:lnTo>
                    <a:pt x="5494667" y="38100"/>
                  </a:lnTo>
                  <a:close/>
                </a:path>
                <a:path w="6382384" h="114300">
                  <a:moveTo>
                    <a:pt x="5570855" y="38100"/>
                  </a:moveTo>
                  <a:lnTo>
                    <a:pt x="5532755" y="38100"/>
                  </a:lnTo>
                  <a:lnTo>
                    <a:pt x="5532755" y="76200"/>
                  </a:lnTo>
                  <a:lnTo>
                    <a:pt x="5570855" y="76200"/>
                  </a:lnTo>
                  <a:lnTo>
                    <a:pt x="5570855" y="38100"/>
                  </a:lnTo>
                  <a:close/>
                </a:path>
                <a:path w="6382384" h="114300">
                  <a:moveTo>
                    <a:pt x="5647029" y="38100"/>
                  </a:moveTo>
                  <a:lnTo>
                    <a:pt x="5608942" y="38100"/>
                  </a:lnTo>
                  <a:lnTo>
                    <a:pt x="5608942" y="76200"/>
                  </a:lnTo>
                  <a:lnTo>
                    <a:pt x="5647029" y="76200"/>
                  </a:lnTo>
                  <a:lnTo>
                    <a:pt x="5647029" y="38100"/>
                  </a:lnTo>
                  <a:close/>
                </a:path>
                <a:path w="6382384" h="114300">
                  <a:moveTo>
                    <a:pt x="5723217" y="38100"/>
                  </a:moveTo>
                  <a:lnTo>
                    <a:pt x="5685129" y="38100"/>
                  </a:lnTo>
                  <a:lnTo>
                    <a:pt x="5685129" y="76200"/>
                  </a:lnTo>
                  <a:lnTo>
                    <a:pt x="5723217" y="76200"/>
                  </a:lnTo>
                  <a:lnTo>
                    <a:pt x="5723217" y="38100"/>
                  </a:lnTo>
                  <a:close/>
                </a:path>
                <a:path w="6382384" h="114300">
                  <a:moveTo>
                    <a:pt x="5799404" y="38100"/>
                  </a:moveTo>
                  <a:lnTo>
                    <a:pt x="5761304" y="38100"/>
                  </a:lnTo>
                  <a:lnTo>
                    <a:pt x="5761304" y="76200"/>
                  </a:lnTo>
                  <a:lnTo>
                    <a:pt x="5799404" y="76200"/>
                  </a:lnTo>
                  <a:lnTo>
                    <a:pt x="5799404" y="38100"/>
                  </a:lnTo>
                  <a:close/>
                </a:path>
                <a:path w="6382384" h="114300">
                  <a:moveTo>
                    <a:pt x="5875579" y="38100"/>
                  </a:moveTo>
                  <a:lnTo>
                    <a:pt x="5837491" y="38100"/>
                  </a:lnTo>
                  <a:lnTo>
                    <a:pt x="5837491" y="76200"/>
                  </a:lnTo>
                  <a:lnTo>
                    <a:pt x="5875579" y="76200"/>
                  </a:lnTo>
                  <a:lnTo>
                    <a:pt x="5875579" y="38100"/>
                  </a:lnTo>
                  <a:close/>
                </a:path>
                <a:path w="6382384" h="114300">
                  <a:moveTo>
                    <a:pt x="5951766" y="38100"/>
                  </a:moveTo>
                  <a:lnTo>
                    <a:pt x="5913679" y="38100"/>
                  </a:lnTo>
                  <a:lnTo>
                    <a:pt x="5913679" y="76200"/>
                  </a:lnTo>
                  <a:lnTo>
                    <a:pt x="5951766" y="76200"/>
                  </a:lnTo>
                  <a:lnTo>
                    <a:pt x="5951766" y="38100"/>
                  </a:lnTo>
                  <a:close/>
                </a:path>
                <a:path w="6382384" h="114300">
                  <a:moveTo>
                    <a:pt x="6027953" y="38100"/>
                  </a:moveTo>
                  <a:lnTo>
                    <a:pt x="5989853" y="38100"/>
                  </a:lnTo>
                  <a:lnTo>
                    <a:pt x="5989853" y="76200"/>
                  </a:lnTo>
                  <a:lnTo>
                    <a:pt x="6027953" y="76200"/>
                  </a:lnTo>
                  <a:lnTo>
                    <a:pt x="6027953" y="38100"/>
                  </a:lnTo>
                  <a:close/>
                </a:path>
                <a:path w="6382384" h="114300">
                  <a:moveTo>
                    <a:pt x="6104128" y="38100"/>
                  </a:moveTo>
                  <a:lnTo>
                    <a:pt x="6066040" y="38100"/>
                  </a:lnTo>
                  <a:lnTo>
                    <a:pt x="6066040" y="76200"/>
                  </a:lnTo>
                  <a:lnTo>
                    <a:pt x="6104128" y="76200"/>
                  </a:lnTo>
                  <a:lnTo>
                    <a:pt x="6104128" y="38100"/>
                  </a:lnTo>
                  <a:close/>
                </a:path>
                <a:path w="6382384" h="114300">
                  <a:moveTo>
                    <a:pt x="6180315" y="38100"/>
                  </a:moveTo>
                  <a:lnTo>
                    <a:pt x="6142215" y="38100"/>
                  </a:lnTo>
                  <a:lnTo>
                    <a:pt x="6142215" y="76200"/>
                  </a:lnTo>
                  <a:lnTo>
                    <a:pt x="6180315" y="76200"/>
                  </a:lnTo>
                  <a:lnTo>
                    <a:pt x="6180315" y="38100"/>
                  </a:lnTo>
                  <a:close/>
                </a:path>
                <a:path w="6382384" h="114300">
                  <a:moveTo>
                    <a:pt x="6256490" y="38100"/>
                  </a:moveTo>
                  <a:lnTo>
                    <a:pt x="6218402" y="38100"/>
                  </a:lnTo>
                  <a:lnTo>
                    <a:pt x="6218402" y="76200"/>
                  </a:lnTo>
                  <a:lnTo>
                    <a:pt x="6256490" y="76200"/>
                  </a:lnTo>
                  <a:lnTo>
                    <a:pt x="6256490" y="38100"/>
                  </a:lnTo>
                  <a:close/>
                </a:path>
                <a:path w="6382384" h="114300">
                  <a:moveTo>
                    <a:pt x="6332677" y="38100"/>
                  </a:moveTo>
                  <a:lnTo>
                    <a:pt x="6294590" y="38100"/>
                  </a:lnTo>
                  <a:lnTo>
                    <a:pt x="6294590" y="76200"/>
                  </a:lnTo>
                  <a:lnTo>
                    <a:pt x="6332677" y="76200"/>
                  </a:lnTo>
                  <a:lnTo>
                    <a:pt x="6332677" y="38100"/>
                  </a:lnTo>
                  <a:close/>
                </a:path>
                <a:path w="6382384" h="114300">
                  <a:moveTo>
                    <a:pt x="6381902" y="38100"/>
                  </a:moveTo>
                  <a:lnTo>
                    <a:pt x="6370764" y="38100"/>
                  </a:lnTo>
                  <a:lnTo>
                    <a:pt x="6370764" y="76200"/>
                  </a:lnTo>
                  <a:lnTo>
                    <a:pt x="6381902" y="76200"/>
                  </a:lnTo>
                  <a:lnTo>
                    <a:pt x="6381902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99168" y="589107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74" y="57149"/>
                  </a:moveTo>
                  <a:lnTo>
                    <a:pt x="114274" y="60902"/>
                  </a:lnTo>
                  <a:lnTo>
                    <a:pt x="113908" y="64618"/>
                  </a:lnTo>
                  <a:lnTo>
                    <a:pt x="113176" y="68299"/>
                  </a:lnTo>
                  <a:lnTo>
                    <a:pt x="112444" y="71979"/>
                  </a:lnTo>
                  <a:lnTo>
                    <a:pt x="104644" y="88900"/>
                  </a:lnTo>
                  <a:lnTo>
                    <a:pt x="102560" y="92020"/>
                  </a:lnTo>
                  <a:lnTo>
                    <a:pt x="68283" y="113201"/>
                  </a:lnTo>
                  <a:lnTo>
                    <a:pt x="57137" y="114299"/>
                  </a:lnTo>
                  <a:lnTo>
                    <a:pt x="53385" y="114299"/>
                  </a:lnTo>
                  <a:lnTo>
                    <a:pt x="49669" y="113933"/>
                  </a:lnTo>
                  <a:lnTo>
                    <a:pt x="45990" y="113201"/>
                  </a:lnTo>
                  <a:lnTo>
                    <a:pt x="42310" y="112469"/>
                  </a:lnTo>
                  <a:lnTo>
                    <a:pt x="9629" y="88900"/>
                  </a:lnTo>
                  <a:lnTo>
                    <a:pt x="1097" y="68299"/>
                  </a:lnTo>
                  <a:lnTo>
                    <a:pt x="365" y="64618"/>
                  </a:lnTo>
                  <a:lnTo>
                    <a:pt x="0" y="60902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16735" y="16738"/>
                  </a:lnTo>
                  <a:lnTo>
                    <a:pt x="25393" y="9631"/>
                  </a:lnTo>
                  <a:lnTo>
                    <a:pt x="28512" y="7546"/>
                  </a:lnTo>
                  <a:lnTo>
                    <a:pt x="57137" y="0"/>
                  </a:lnTo>
                  <a:lnTo>
                    <a:pt x="60888" y="0"/>
                  </a:lnTo>
                  <a:lnTo>
                    <a:pt x="64604" y="366"/>
                  </a:lnTo>
                  <a:lnTo>
                    <a:pt x="68283" y="1098"/>
                  </a:lnTo>
                  <a:lnTo>
                    <a:pt x="71963" y="1830"/>
                  </a:lnTo>
                  <a:lnTo>
                    <a:pt x="88880" y="9631"/>
                  </a:lnTo>
                  <a:lnTo>
                    <a:pt x="92000" y="11716"/>
                  </a:lnTo>
                  <a:lnTo>
                    <a:pt x="104644" y="25399"/>
                  </a:lnTo>
                  <a:lnTo>
                    <a:pt x="106728" y="28519"/>
                  </a:lnTo>
                  <a:lnTo>
                    <a:pt x="114274" y="53397"/>
                  </a:lnTo>
                  <a:lnTo>
                    <a:pt x="114274" y="57149"/>
                  </a:lnTo>
                  <a:close/>
                </a:path>
              </a:pathLst>
            </a:custGeom>
            <a:ln w="38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690604" y="589107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60888" y="114299"/>
                  </a:moveTo>
                  <a:lnTo>
                    <a:pt x="53385" y="114299"/>
                  </a:lnTo>
                  <a:lnTo>
                    <a:pt x="49669" y="113933"/>
                  </a:lnTo>
                  <a:lnTo>
                    <a:pt x="14082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387" y="14085"/>
                  </a:lnTo>
                  <a:lnTo>
                    <a:pt x="53385" y="0"/>
                  </a:lnTo>
                  <a:lnTo>
                    <a:pt x="60888" y="0"/>
                  </a:lnTo>
                  <a:lnTo>
                    <a:pt x="100191" y="19392"/>
                  </a:lnTo>
                  <a:lnTo>
                    <a:pt x="114274" y="53397"/>
                  </a:lnTo>
                  <a:lnTo>
                    <a:pt x="114274" y="57149"/>
                  </a:lnTo>
                  <a:lnTo>
                    <a:pt x="114274" y="60902"/>
                  </a:lnTo>
                  <a:lnTo>
                    <a:pt x="94886" y="100214"/>
                  </a:lnTo>
                  <a:lnTo>
                    <a:pt x="64604" y="113933"/>
                  </a:lnTo>
                  <a:lnTo>
                    <a:pt x="60888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690604" y="589107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74" y="57149"/>
                  </a:moveTo>
                  <a:lnTo>
                    <a:pt x="100191" y="94907"/>
                  </a:lnTo>
                  <a:lnTo>
                    <a:pt x="88880" y="104668"/>
                  </a:lnTo>
                  <a:lnTo>
                    <a:pt x="85761" y="106753"/>
                  </a:lnTo>
                  <a:lnTo>
                    <a:pt x="57137" y="114299"/>
                  </a:lnTo>
                  <a:lnTo>
                    <a:pt x="53385" y="114299"/>
                  </a:lnTo>
                  <a:lnTo>
                    <a:pt x="49669" y="113933"/>
                  </a:lnTo>
                  <a:lnTo>
                    <a:pt x="45990" y="113201"/>
                  </a:lnTo>
                  <a:lnTo>
                    <a:pt x="42310" y="112469"/>
                  </a:lnTo>
                  <a:lnTo>
                    <a:pt x="25393" y="104668"/>
                  </a:lnTo>
                  <a:lnTo>
                    <a:pt x="22274" y="102583"/>
                  </a:lnTo>
                  <a:lnTo>
                    <a:pt x="9629" y="88900"/>
                  </a:lnTo>
                  <a:lnTo>
                    <a:pt x="7545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5" y="49681"/>
                  </a:lnTo>
                  <a:lnTo>
                    <a:pt x="1097" y="46000"/>
                  </a:lnTo>
                  <a:lnTo>
                    <a:pt x="1829" y="42320"/>
                  </a:lnTo>
                  <a:lnTo>
                    <a:pt x="9629" y="25399"/>
                  </a:lnTo>
                  <a:lnTo>
                    <a:pt x="11713" y="22279"/>
                  </a:lnTo>
                  <a:lnTo>
                    <a:pt x="45990" y="1098"/>
                  </a:lnTo>
                  <a:lnTo>
                    <a:pt x="49669" y="366"/>
                  </a:lnTo>
                  <a:lnTo>
                    <a:pt x="53385" y="0"/>
                  </a:lnTo>
                  <a:lnTo>
                    <a:pt x="57137" y="0"/>
                  </a:lnTo>
                  <a:lnTo>
                    <a:pt x="60888" y="0"/>
                  </a:lnTo>
                  <a:lnTo>
                    <a:pt x="64604" y="366"/>
                  </a:lnTo>
                  <a:lnTo>
                    <a:pt x="68283" y="1098"/>
                  </a:lnTo>
                  <a:lnTo>
                    <a:pt x="71963" y="1830"/>
                  </a:lnTo>
                  <a:lnTo>
                    <a:pt x="104644" y="25399"/>
                  </a:lnTo>
                  <a:lnTo>
                    <a:pt x="113176" y="46000"/>
                  </a:lnTo>
                  <a:lnTo>
                    <a:pt x="113908" y="49681"/>
                  </a:lnTo>
                  <a:lnTo>
                    <a:pt x="114274" y="53397"/>
                  </a:lnTo>
                  <a:lnTo>
                    <a:pt x="114274" y="57149"/>
                  </a:lnTo>
                  <a:close/>
                </a:path>
              </a:pathLst>
            </a:custGeom>
            <a:ln w="38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6342940" y="3584178"/>
            <a:ext cx="1541780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335">
                <a:solidFill>
                  <a:srgbClr val="958AB5"/>
                </a:solidFill>
                <a:latin typeface="Lucida Sans Unicode"/>
                <a:cs typeface="Lucida Sans Unicode"/>
              </a:rPr>
              <a:t>7</a:t>
            </a:r>
            <a:r>
              <a:rPr dirty="0" sz="3800" spc="-15">
                <a:solidFill>
                  <a:srgbClr val="958AB5"/>
                </a:solidFill>
                <a:latin typeface="Lucida Sans Unicode"/>
                <a:cs typeface="Lucida Sans Unicode"/>
              </a:rPr>
              <a:t>9</a:t>
            </a:r>
            <a:r>
              <a:rPr dirty="0" sz="3800" spc="-409">
                <a:solidFill>
                  <a:srgbClr val="958AB5"/>
                </a:solidFill>
                <a:latin typeface="Lucida Sans Unicode"/>
                <a:cs typeface="Lucida Sans Unicode"/>
              </a:rPr>
              <a:t>.</a:t>
            </a:r>
            <a:r>
              <a:rPr dirty="0" sz="3800" spc="-20">
                <a:solidFill>
                  <a:srgbClr val="958AB5"/>
                </a:solidFill>
                <a:latin typeface="Lucida Sans Unicode"/>
                <a:cs typeface="Lucida Sans Unicode"/>
              </a:rPr>
              <a:t>5</a:t>
            </a:r>
            <a:r>
              <a:rPr dirty="0" sz="3800" spc="-19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3800" spc="-5">
                <a:solidFill>
                  <a:srgbClr val="958AB5"/>
                </a:solidFill>
                <a:latin typeface="Lucida Sans Unicode"/>
                <a:cs typeface="Lucida Sans Unicode"/>
              </a:rPr>
              <a:t>M</a:t>
            </a:r>
            <a:endParaRPr sz="3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83248" y="172385"/>
            <a:ext cx="16478250" cy="3446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705610">
              <a:lnSpc>
                <a:spcPct val="122400"/>
              </a:lnSpc>
              <a:spcBef>
                <a:spcPts val="100"/>
              </a:spcBef>
            </a:pPr>
            <a:r>
              <a:rPr dirty="0" sz="2400" spc="-290">
                <a:latin typeface="Lucida Sans Unicode"/>
                <a:cs typeface="Lucida Sans Unicode"/>
              </a:rPr>
              <a:t>7.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5">
                <a:latin typeface="Lucida Sans Unicode"/>
                <a:cs typeface="Lucida Sans Unicode"/>
              </a:rPr>
              <a:t>Get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-20">
                <a:latin typeface="Lucida Sans Unicode"/>
                <a:cs typeface="Lucida Sans Unicode"/>
              </a:rPr>
              <a:t>the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complete</a:t>
            </a:r>
            <a:r>
              <a:rPr dirty="0" sz="2400" spc="-330">
                <a:latin typeface="Lucida Sans Unicode"/>
                <a:cs typeface="Lucida Sans Unicode"/>
              </a:rPr>
              <a:t> </a:t>
            </a:r>
            <a:r>
              <a:rPr dirty="0" sz="2400" spc="-75">
                <a:latin typeface="Lucida Sans Unicode"/>
                <a:cs typeface="Lucida Sans Unicode"/>
              </a:rPr>
              <a:t>report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-75">
                <a:latin typeface="Lucida Sans Unicode"/>
                <a:cs typeface="Lucida Sans Unicode"/>
              </a:rPr>
              <a:t>of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-20">
                <a:latin typeface="Lucida Sans Unicode"/>
                <a:cs typeface="Lucida Sans Unicode"/>
              </a:rPr>
              <a:t>the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-60">
                <a:latin typeface="Lucida Sans Unicode"/>
                <a:cs typeface="Lucida Sans Unicode"/>
              </a:rPr>
              <a:t>Gross</a:t>
            </a:r>
            <a:r>
              <a:rPr dirty="0" sz="2400" spc="-330">
                <a:latin typeface="Lucida Sans Unicode"/>
                <a:cs typeface="Lucida Sans Unicode"/>
              </a:rPr>
              <a:t> </a:t>
            </a:r>
            <a:r>
              <a:rPr dirty="0" sz="2400" spc="-15">
                <a:latin typeface="Lucida Sans Unicode"/>
                <a:cs typeface="Lucida Sans Unicode"/>
              </a:rPr>
              <a:t>sales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10">
                <a:latin typeface="Lucida Sans Unicode"/>
                <a:cs typeface="Lucida Sans Unicode"/>
              </a:rPr>
              <a:t>amount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-120">
                <a:latin typeface="Lucida Sans Unicode"/>
                <a:cs typeface="Lucida Sans Unicode"/>
              </a:rPr>
              <a:t>for</a:t>
            </a:r>
            <a:r>
              <a:rPr dirty="0" sz="2400" spc="-330">
                <a:latin typeface="Lucida Sans Unicode"/>
                <a:cs typeface="Lucida Sans Unicode"/>
              </a:rPr>
              <a:t> </a:t>
            </a:r>
            <a:r>
              <a:rPr dirty="0" sz="2400" spc="-20">
                <a:latin typeface="Lucida Sans Unicode"/>
                <a:cs typeface="Lucida Sans Unicode"/>
              </a:rPr>
              <a:t>the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-25">
                <a:latin typeface="Lucida Sans Unicode"/>
                <a:cs typeface="Lucida Sans Unicode"/>
              </a:rPr>
              <a:t>customer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-120">
                <a:latin typeface="Lucida Sans Unicode"/>
                <a:cs typeface="Lucida Sans Unicode"/>
              </a:rPr>
              <a:t>“Atliq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-110">
                <a:latin typeface="Lucida Sans Unicode"/>
                <a:cs typeface="Lucida Sans Unicode"/>
              </a:rPr>
              <a:t>Exclusive”</a:t>
            </a:r>
            <a:r>
              <a:rPr dirty="0" sz="2400" spc="-330">
                <a:latin typeface="Lucida Sans Unicode"/>
                <a:cs typeface="Lucida Sans Unicode"/>
              </a:rPr>
              <a:t> </a:t>
            </a:r>
            <a:r>
              <a:rPr dirty="0" sz="2400" spc="-120">
                <a:latin typeface="Lucida Sans Unicode"/>
                <a:cs typeface="Lucida Sans Unicode"/>
              </a:rPr>
              <a:t>for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90">
                <a:latin typeface="Lucida Sans Unicode"/>
                <a:cs typeface="Lucida Sans Unicode"/>
              </a:rPr>
              <a:t>each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-80">
                <a:latin typeface="Lucida Sans Unicode"/>
                <a:cs typeface="Lucida Sans Unicode"/>
              </a:rPr>
              <a:t>month.</a:t>
            </a:r>
            <a:r>
              <a:rPr dirty="0" sz="2400" spc="-330">
                <a:latin typeface="Lucida Sans Unicode"/>
                <a:cs typeface="Lucida Sans Unicode"/>
              </a:rPr>
              <a:t> </a:t>
            </a:r>
            <a:r>
              <a:rPr dirty="0" sz="2400" spc="-150">
                <a:latin typeface="Lucida Sans Unicode"/>
                <a:cs typeface="Lucida Sans Unicode"/>
              </a:rPr>
              <a:t>This </a:t>
            </a:r>
            <a:r>
              <a:rPr dirty="0" sz="2400" spc="-745">
                <a:latin typeface="Lucida Sans Unicode"/>
                <a:cs typeface="Lucida Sans Unicode"/>
              </a:rPr>
              <a:t> </a:t>
            </a:r>
            <a:r>
              <a:rPr dirty="0" sz="2400" spc="-30">
                <a:latin typeface="Lucida Sans Unicode"/>
                <a:cs typeface="Lucida Sans Unicode"/>
              </a:rPr>
              <a:t>analysis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-45">
                <a:latin typeface="Lucida Sans Unicode"/>
                <a:cs typeface="Lucida Sans Unicode"/>
              </a:rPr>
              <a:t>helps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-40">
                <a:latin typeface="Lucida Sans Unicode"/>
                <a:cs typeface="Lucida Sans Unicode"/>
              </a:rPr>
              <a:t>to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5">
                <a:latin typeface="Lucida Sans Unicode"/>
                <a:cs typeface="Lucida Sans Unicode"/>
              </a:rPr>
              <a:t>get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110">
                <a:latin typeface="Lucida Sans Unicode"/>
                <a:cs typeface="Lucida Sans Unicode"/>
              </a:rPr>
              <a:t>an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25">
                <a:latin typeface="Lucida Sans Unicode"/>
                <a:cs typeface="Lucida Sans Unicode"/>
              </a:rPr>
              <a:t>idea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-75">
                <a:latin typeface="Lucida Sans Unicode"/>
                <a:cs typeface="Lucida Sans Unicode"/>
              </a:rPr>
              <a:t>of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-55">
                <a:latin typeface="Lucida Sans Unicode"/>
                <a:cs typeface="Lucida Sans Unicode"/>
              </a:rPr>
              <a:t>low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75">
                <a:latin typeface="Lucida Sans Unicode"/>
                <a:cs typeface="Lucida Sans Unicode"/>
              </a:rPr>
              <a:t>and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-85">
                <a:latin typeface="Lucida Sans Unicode"/>
                <a:cs typeface="Lucida Sans Unicode"/>
              </a:rPr>
              <a:t>high-performing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-35">
                <a:latin typeface="Lucida Sans Unicode"/>
                <a:cs typeface="Lucida Sans Unicode"/>
              </a:rPr>
              <a:t>months</a:t>
            </a:r>
            <a:r>
              <a:rPr dirty="0" sz="2400" spc="-330">
                <a:latin typeface="Lucida Sans Unicode"/>
                <a:cs typeface="Lucida Sans Unicode"/>
              </a:rPr>
              <a:t> </a:t>
            </a:r>
            <a:r>
              <a:rPr dirty="0" sz="2400" spc="75">
                <a:latin typeface="Lucida Sans Unicode"/>
                <a:cs typeface="Lucida Sans Unicode"/>
              </a:rPr>
              <a:t>and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-25">
                <a:latin typeface="Lucida Sans Unicode"/>
                <a:cs typeface="Lucida Sans Unicode"/>
              </a:rPr>
              <a:t>take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-40">
                <a:latin typeface="Lucida Sans Unicode"/>
                <a:cs typeface="Lucida Sans Unicode"/>
              </a:rPr>
              <a:t>strategic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-85">
                <a:latin typeface="Lucida Sans Unicode"/>
                <a:cs typeface="Lucida Sans Unicode"/>
              </a:rPr>
              <a:t>decisions.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-85">
                <a:latin typeface="Lucida Sans Unicode"/>
                <a:cs typeface="Lucida Sans Unicode"/>
              </a:rPr>
              <a:t>The</a:t>
            </a:r>
            <a:r>
              <a:rPr dirty="0" sz="2400" spc="-335">
                <a:latin typeface="Lucida Sans Unicode"/>
                <a:cs typeface="Lucida Sans Unicode"/>
              </a:rPr>
              <a:t> </a:t>
            </a:r>
            <a:r>
              <a:rPr dirty="0" sz="2400" spc="-85">
                <a:latin typeface="Lucida Sans Unicode"/>
                <a:cs typeface="Lucida Sans Unicode"/>
              </a:rPr>
              <a:t>final </a:t>
            </a:r>
            <a:r>
              <a:rPr dirty="0" sz="2400" spc="-80">
                <a:latin typeface="Lucida Sans Unicode"/>
                <a:cs typeface="Lucida Sans Unicode"/>
              </a:rPr>
              <a:t> </a:t>
            </a:r>
            <a:r>
              <a:rPr dirty="0" sz="2400" spc="-75">
                <a:latin typeface="Lucida Sans Unicode"/>
                <a:cs typeface="Lucida Sans Unicode"/>
              </a:rPr>
              <a:t>report</a:t>
            </a:r>
            <a:r>
              <a:rPr dirty="0" sz="2400" spc="-345">
                <a:latin typeface="Lucida Sans Unicode"/>
                <a:cs typeface="Lucida Sans Unicode"/>
              </a:rPr>
              <a:t> </a:t>
            </a:r>
            <a:r>
              <a:rPr dirty="0" sz="2400" spc="-30">
                <a:latin typeface="Lucida Sans Unicode"/>
                <a:cs typeface="Lucida Sans Unicode"/>
              </a:rPr>
              <a:t>contains</a:t>
            </a:r>
            <a:r>
              <a:rPr dirty="0" sz="2400" spc="-340">
                <a:latin typeface="Lucida Sans Unicode"/>
                <a:cs typeface="Lucida Sans Unicode"/>
              </a:rPr>
              <a:t> </a:t>
            </a:r>
            <a:r>
              <a:rPr dirty="0" sz="2400" spc="-25">
                <a:latin typeface="Lucida Sans Unicode"/>
                <a:cs typeface="Lucida Sans Unicode"/>
              </a:rPr>
              <a:t>these</a:t>
            </a:r>
            <a:r>
              <a:rPr dirty="0" sz="2400" spc="-340">
                <a:latin typeface="Lucida Sans Unicode"/>
                <a:cs typeface="Lucida Sans Unicode"/>
              </a:rPr>
              <a:t> </a:t>
            </a:r>
            <a:r>
              <a:rPr dirty="0" sz="2400" spc="-65">
                <a:latin typeface="Lucida Sans Unicode"/>
                <a:cs typeface="Lucida Sans Unicode"/>
              </a:rPr>
              <a:t>columns:</a:t>
            </a:r>
            <a:endParaRPr sz="2400">
              <a:latin typeface="Lucida Sans Unicode"/>
              <a:cs typeface="Lucida Sans Unicode"/>
            </a:endParaRPr>
          </a:p>
          <a:p>
            <a:pPr marL="5132070" marR="10571480" indent="-135255">
              <a:lnSpc>
                <a:spcPct val="122400"/>
              </a:lnSpc>
            </a:pPr>
            <a:r>
              <a:rPr dirty="0" sz="2400" spc="-120">
                <a:solidFill>
                  <a:srgbClr val="958AB5"/>
                </a:solidFill>
                <a:latin typeface="Lucida Sans Unicode"/>
                <a:cs typeface="Lucida Sans Unicode"/>
              </a:rPr>
              <a:t>M</a:t>
            </a:r>
            <a:r>
              <a:rPr dirty="0" sz="2400" spc="-55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-70">
                <a:solidFill>
                  <a:srgbClr val="958AB5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-140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30">
                <a:solidFill>
                  <a:srgbClr val="958AB5"/>
                </a:solidFill>
                <a:latin typeface="Lucida Sans Unicode"/>
                <a:cs typeface="Lucida Sans Unicode"/>
              </a:rPr>
              <a:t>h  </a:t>
            </a:r>
            <a:r>
              <a:rPr dirty="0" sz="2400" spc="-20">
                <a:solidFill>
                  <a:srgbClr val="958AB5"/>
                </a:solidFill>
                <a:latin typeface="Lucida Sans Unicode"/>
                <a:cs typeface="Lucida Sans Unicode"/>
              </a:rPr>
              <a:t>Year</a:t>
            </a:r>
            <a:endParaRPr sz="2400">
              <a:latin typeface="Lucida Sans Unicode"/>
              <a:cs typeface="Lucida Sans Unicode"/>
            </a:endParaRPr>
          </a:p>
          <a:p>
            <a:pPr marL="4121150">
              <a:lnSpc>
                <a:spcPct val="100000"/>
              </a:lnSpc>
              <a:spcBef>
                <a:spcPts val="645"/>
              </a:spcBef>
            </a:pPr>
            <a:r>
              <a:rPr dirty="0" sz="2400" spc="15">
                <a:solidFill>
                  <a:srgbClr val="958AB5"/>
                </a:solidFill>
                <a:latin typeface="Lucida Sans Unicode"/>
                <a:cs typeface="Lucida Sans Unicode"/>
              </a:rPr>
              <a:t>G</a:t>
            </a:r>
            <a:r>
              <a:rPr dirty="0" sz="2400" spc="-204">
                <a:solidFill>
                  <a:srgbClr val="958AB5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-55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-90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dirty="0" sz="2400" spc="25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dirty="0" sz="2400" spc="-34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90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dirty="0" sz="2400" spc="180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-220">
                <a:solidFill>
                  <a:srgbClr val="958AB5"/>
                </a:solidFill>
                <a:latin typeface="Lucida Sans Unicode"/>
                <a:cs typeface="Lucida Sans Unicode"/>
              </a:rPr>
              <a:t>l</a:t>
            </a:r>
            <a:r>
              <a:rPr dirty="0" sz="2400" spc="35">
                <a:solidFill>
                  <a:srgbClr val="958AB5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25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dirty="0" sz="2400" spc="-34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155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114">
                <a:solidFill>
                  <a:srgbClr val="958AB5"/>
                </a:solidFill>
                <a:latin typeface="Lucida Sans Unicode"/>
                <a:cs typeface="Lucida Sans Unicode"/>
              </a:rPr>
              <a:t>m</a:t>
            </a:r>
            <a:r>
              <a:rPr dirty="0" sz="2400" spc="-55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-70">
                <a:solidFill>
                  <a:srgbClr val="958AB5"/>
                </a:solidFill>
                <a:latin typeface="Lucida Sans Unicode"/>
                <a:cs typeface="Lucida Sans Unicode"/>
              </a:rPr>
              <a:t>un</a:t>
            </a:r>
            <a:r>
              <a:rPr dirty="0" sz="2400" spc="-25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endParaRPr sz="24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1220"/>
              </a:spcBef>
            </a:pPr>
            <a:r>
              <a:rPr dirty="0" sz="3800" spc="-145" b="1">
                <a:solidFill>
                  <a:srgbClr val="12239D"/>
                </a:solidFill>
                <a:latin typeface="Trebuchet MS"/>
                <a:cs typeface="Trebuchet MS"/>
              </a:rPr>
              <a:t>F</a:t>
            </a:r>
            <a:r>
              <a:rPr dirty="0" sz="3800" spc="215" b="1">
                <a:solidFill>
                  <a:srgbClr val="12239D"/>
                </a:solidFill>
                <a:latin typeface="Trebuchet MS"/>
                <a:cs typeface="Trebuchet MS"/>
              </a:rPr>
              <a:t>Y</a:t>
            </a:r>
            <a:r>
              <a:rPr dirty="0" sz="3800" spc="-34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3800" spc="-65" b="1">
                <a:solidFill>
                  <a:srgbClr val="12239D"/>
                </a:solidFill>
                <a:latin typeface="Trebuchet MS"/>
                <a:cs typeface="Trebuchet MS"/>
              </a:rPr>
              <a:t>2</a:t>
            </a:r>
            <a:r>
              <a:rPr dirty="0" sz="3800" spc="245" b="1">
                <a:solidFill>
                  <a:srgbClr val="12239D"/>
                </a:solidFill>
                <a:latin typeface="Trebuchet MS"/>
                <a:cs typeface="Trebuchet MS"/>
              </a:rPr>
              <a:t>0</a:t>
            </a:r>
            <a:r>
              <a:rPr dirty="0" sz="3800" spc="-65" b="1">
                <a:solidFill>
                  <a:srgbClr val="12239D"/>
                </a:solidFill>
                <a:latin typeface="Trebuchet MS"/>
                <a:cs typeface="Trebuchet MS"/>
              </a:rPr>
              <a:t>2</a:t>
            </a:r>
            <a:r>
              <a:rPr dirty="0" sz="3800" spc="250" b="1">
                <a:solidFill>
                  <a:srgbClr val="12239D"/>
                </a:solidFill>
                <a:latin typeface="Trebuchet MS"/>
                <a:cs typeface="Trebuchet MS"/>
              </a:rPr>
              <a:t>0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214543" y="7184627"/>
            <a:ext cx="1798955" cy="1164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1280">
              <a:lnSpc>
                <a:spcPts val="4540"/>
              </a:lnSpc>
              <a:spcBef>
                <a:spcPts val="100"/>
              </a:spcBef>
            </a:pPr>
            <a:r>
              <a:rPr dirty="0" sz="3800" spc="-105" b="1">
                <a:solidFill>
                  <a:srgbClr val="12239D"/>
                </a:solidFill>
                <a:latin typeface="Trebuchet MS"/>
                <a:cs typeface="Trebuchet MS"/>
              </a:rPr>
              <a:t>FY2021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ts val="4420"/>
              </a:lnSpc>
            </a:pPr>
            <a:r>
              <a:rPr dirty="0" sz="3700" spc="-204">
                <a:solidFill>
                  <a:srgbClr val="958AB5"/>
                </a:solidFill>
                <a:latin typeface="Lucida Sans Unicode"/>
                <a:cs typeface="Lucida Sans Unicode"/>
              </a:rPr>
              <a:t>22</a:t>
            </a:r>
            <a:r>
              <a:rPr dirty="0" sz="3700">
                <a:solidFill>
                  <a:srgbClr val="958AB5"/>
                </a:solidFill>
                <a:latin typeface="Lucida Sans Unicode"/>
                <a:cs typeface="Lucida Sans Unicode"/>
              </a:rPr>
              <a:t>4</a:t>
            </a:r>
            <a:r>
              <a:rPr dirty="0" sz="3700" spc="-395">
                <a:solidFill>
                  <a:srgbClr val="958AB5"/>
                </a:solidFill>
                <a:latin typeface="Lucida Sans Unicode"/>
                <a:cs typeface="Lucida Sans Unicode"/>
              </a:rPr>
              <a:t>.</a:t>
            </a:r>
            <a:r>
              <a:rPr dirty="0" sz="3700" spc="5">
                <a:solidFill>
                  <a:srgbClr val="958AB5"/>
                </a:solidFill>
                <a:latin typeface="Lucida Sans Unicode"/>
                <a:cs typeface="Lucida Sans Unicode"/>
              </a:rPr>
              <a:t>4</a:t>
            </a:r>
            <a:r>
              <a:rPr dirty="0" sz="3700" spc="-18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3700" spc="20">
                <a:solidFill>
                  <a:srgbClr val="958AB5"/>
                </a:solidFill>
                <a:latin typeface="Lucida Sans Unicode"/>
                <a:cs typeface="Lucida Sans Unicode"/>
              </a:rPr>
              <a:t>M</a:t>
            </a:r>
            <a:endParaRPr sz="3700">
              <a:latin typeface="Lucida Sans Unicode"/>
              <a:cs typeface="Lucida Sans Unicode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0132" y="4606397"/>
            <a:ext cx="133350" cy="1333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0132" y="5692246"/>
            <a:ext cx="133350" cy="1333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0132" y="6778097"/>
            <a:ext cx="133350" cy="13334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669475" y="3256343"/>
            <a:ext cx="6282690" cy="4342130"/>
          </a:xfrm>
          <a:prstGeom prst="rect">
            <a:avLst/>
          </a:prstGeom>
        </p:spPr>
        <p:txBody>
          <a:bodyPr wrap="square" lIns="0" tIns="3403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dirty="0" sz="3800" spc="220" b="1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3970" marR="161290">
              <a:lnSpc>
                <a:spcPct val="122800"/>
              </a:lnSpc>
              <a:spcBef>
                <a:spcPts val="1195"/>
              </a:spcBef>
            </a:pPr>
            <a:r>
              <a:rPr dirty="0" sz="2900" spc="-395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185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35" b="1">
                <a:solidFill>
                  <a:srgbClr val="12239D"/>
                </a:solidFill>
                <a:latin typeface="Trebuchet MS"/>
                <a:cs typeface="Trebuchet MS"/>
              </a:rPr>
              <a:t>l</a:t>
            </a:r>
            <a:r>
              <a:rPr dirty="0" sz="2900" spc="75" b="1">
                <a:solidFill>
                  <a:srgbClr val="12239D"/>
                </a:solidFill>
                <a:latin typeface="Trebuchet MS"/>
                <a:cs typeface="Trebuchet MS"/>
              </a:rPr>
              <a:t>o</a:t>
            </a:r>
            <a:r>
              <a:rPr dirty="0" sz="2900" spc="110" b="1">
                <a:solidFill>
                  <a:srgbClr val="12239D"/>
                </a:solidFill>
                <a:latin typeface="Trebuchet MS"/>
                <a:cs typeface="Trebuchet MS"/>
              </a:rPr>
              <a:t>w</a:t>
            </a:r>
            <a:r>
              <a:rPr dirty="0" sz="2900" spc="-10" b="1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dirty="0" sz="2900" spc="240" b="1">
                <a:solidFill>
                  <a:srgbClr val="12239D"/>
                </a:solidFill>
                <a:latin typeface="Trebuchet MS"/>
                <a:cs typeface="Trebuchet MS"/>
              </a:rPr>
              <a:t>s</a:t>
            </a:r>
            <a:r>
              <a:rPr dirty="0" sz="2900" spc="30" b="1">
                <a:solidFill>
                  <a:srgbClr val="12239D"/>
                </a:solidFill>
                <a:latin typeface="Trebuchet MS"/>
                <a:cs typeface="Trebuchet MS"/>
              </a:rPr>
              <a:t>t</a:t>
            </a:r>
            <a:r>
              <a:rPr dirty="0" sz="2900" spc="-365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30">
                <a:solidFill>
                  <a:srgbClr val="12239D"/>
                </a:solidFill>
                <a:latin typeface="Lucida Sans Unicode"/>
                <a:cs typeface="Lucida Sans Unicode"/>
              </a:rPr>
              <a:t>G</a:t>
            </a:r>
            <a:r>
              <a:rPr dirty="0" sz="2900" spc="-24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95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4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95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5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4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125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45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05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5">
                <a:solidFill>
                  <a:srgbClr val="12239D"/>
                </a:solidFill>
                <a:latin typeface="Lucida Sans Unicode"/>
                <a:cs typeface="Lucida Sans Unicode"/>
              </a:rPr>
              <a:t>b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40">
                <a:solidFill>
                  <a:srgbClr val="12239D"/>
                </a:solidFill>
                <a:latin typeface="Lucida Sans Unicode"/>
                <a:cs typeface="Lucida Sans Unicode"/>
              </a:rPr>
              <a:t>h  </a:t>
            </a:r>
            <a:r>
              <a:rPr dirty="0" sz="2900" spc="-245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95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145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125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5">
                <a:solidFill>
                  <a:srgbClr val="12239D"/>
                </a:solidFill>
                <a:latin typeface="Lucida Sans Unicode"/>
                <a:cs typeface="Lucida Sans Unicode"/>
              </a:rPr>
              <a:t>y</a:t>
            </a:r>
            <a:r>
              <a:rPr dirty="0" sz="2900" spc="5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24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4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4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6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375" b="1">
                <a:solidFill>
                  <a:srgbClr val="12239D"/>
                </a:solidFill>
                <a:latin typeface="Trebuchet MS"/>
                <a:cs typeface="Trebuchet MS"/>
              </a:rPr>
              <a:t>M</a:t>
            </a:r>
            <a:r>
              <a:rPr dirty="0" sz="2900" spc="295" b="1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dirty="0" sz="2900" spc="-130" b="1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dirty="0" sz="2900" spc="140" b="1">
                <a:solidFill>
                  <a:srgbClr val="12239D"/>
                </a:solidFill>
                <a:latin typeface="Trebuchet MS"/>
                <a:cs typeface="Trebuchet MS"/>
              </a:rPr>
              <a:t>c</a:t>
            </a:r>
            <a:r>
              <a:rPr dirty="0" sz="2900" spc="240" b="1">
                <a:solidFill>
                  <a:srgbClr val="12239D"/>
                </a:solidFill>
                <a:latin typeface="Trebuchet MS"/>
                <a:cs typeface="Trebuchet MS"/>
              </a:rPr>
              <a:t>h</a:t>
            </a:r>
            <a:r>
              <a:rPr dirty="0" sz="2900" spc="-525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185" b="1">
                <a:solidFill>
                  <a:srgbClr val="12239D"/>
                </a:solidFill>
                <a:latin typeface="Trebuchet MS"/>
                <a:cs typeface="Trebuchet MS"/>
              </a:rPr>
              <a:t>(</a:t>
            </a:r>
            <a:r>
              <a:rPr dirty="0" sz="2900" spc="-175" b="1">
                <a:solidFill>
                  <a:srgbClr val="12239D"/>
                </a:solidFill>
                <a:latin typeface="Trebuchet MS"/>
                <a:cs typeface="Trebuchet MS"/>
              </a:rPr>
              <a:t>2</a:t>
            </a:r>
            <a:r>
              <a:rPr dirty="0" sz="2900" spc="60" b="1">
                <a:solidFill>
                  <a:srgbClr val="12239D"/>
                </a:solidFill>
                <a:latin typeface="Trebuchet MS"/>
                <a:cs typeface="Trebuchet MS"/>
              </a:rPr>
              <a:t>0</a:t>
            </a:r>
            <a:r>
              <a:rPr dirty="0" sz="2900" spc="-175" b="1">
                <a:solidFill>
                  <a:srgbClr val="12239D"/>
                </a:solidFill>
                <a:latin typeface="Trebuchet MS"/>
                <a:cs typeface="Trebuchet MS"/>
              </a:rPr>
              <a:t>2</a:t>
            </a:r>
            <a:r>
              <a:rPr dirty="0" sz="2900" spc="60" b="1">
                <a:solidFill>
                  <a:srgbClr val="12239D"/>
                </a:solidFill>
                <a:latin typeface="Trebuchet MS"/>
                <a:cs typeface="Trebuchet MS"/>
              </a:rPr>
              <a:t>0</a:t>
            </a:r>
            <a:r>
              <a:rPr dirty="0" sz="2900" spc="185" b="1">
                <a:solidFill>
                  <a:srgbClr val="12239D"/>
                </a:solidFill>
                <a:latin typeface="Trebuchet MS"/>
                <a:cs typeface="Trebuchet MS"/>
              </a:rPr>
              <a:t>)</a:t>
            </a:r>
            <a:r>
              <a:rPr dirty="0" sz="2900" spc="-31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  <a:p>
            <a:pPr marL="13970" marR="5080">
              <a:lnSpc>
                <a:spcPct val="122800"/>
              </a:lnSpc>
            </a:pPr>
            <a:r>
              <a:rPr dirty="0" sz="2900" spc="-395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185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05" b="1">
                <a:solidFill>
                  <a:srgbClr val="12239D"/>
                </a:solidFill>
                <a:latin typeface="Trebuchet MS"/>
                <a:cs typeface="Trebuchet MS"/>
              </a:rPr>
              <a:t>h</a:t>
            </a:r>
            <a:r>
              <a:rPr dirty="0" sz="2900" spc="-145" b="1">
                <a:solidFill>
                  <a:srgbClr val="12239D"/>
                </a:solidFill>
                <a:latin typeface="Trebuchet MS"/>
                <a:cs typeface="Trebuchet MS"/>
              </a:rPr>
              <a:t>i</a:t>
            </a:r>
            <a:r>
              <a:rPr dirty="0" sz="2900" spc="385" b="1">
                <a:solidFill>
                  <a:srgbClr val="12239D"/>
                </a:solidFill>
                <a:latin typeface="Trebuchet MS"/>
                <a:cs typeface="Trebuchet MS"/>
              </a:rPr>
              <a:t>g</a:t>
            </a:r>
            <a:r>
              <a:rPr dirty="0" sz="2900" spc="105" b="1">
                <a:solidFill>
                  <a:srgbClr val="12239D"/>
                </a:solidFill>
                <a:latin typeface="Trebuchet MS"/>
                <a:cs typeface="Trebuchet MS"/>
              </a:rPr>
              <a:t>h</a:t>
            </a:r>
            <a:r>
              <a:rPr dirty="0" sz="2900" spc="-10" b="1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dirty="0" sz="2900" spc="240" b="1">
                <a:solidFill>
                  <a:srgbClr val="12239D"/>
                </a:solidFill>
                <a:latin typeface="Trebuchet MS"/>
                <a:cs typeface="Trebuchet MS"/>
              </a:rPr>
              <a:t>s</a:t>
            </a:r>
            <a:r>
              <a:rPr dirty="0" sz="2900" spc="30" b="1">
                <a:solidFill>
                  <a:srgbClr val="12239D"/>
                </a:solidFill>
                <a:latin typeface="Trebuchet MS"/>
                <a:cs typeface="Trebuchet MS"/>
              </a:rPr>
              <a:t>t</a:t>
            </a:r>
            <a:r>
              <a:rPr dirty="0" sz="2900" spc="-53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30">
                <a:solidFill>
                  <a:srgbClr val="12239D"/>
                </a:solidFill>
                <a:latin typeface="Lucida Sans Unicode"/>
                <a:cs typeface="Lucida Sans Unicode"/>
              </a:rPr>
              <a:t>G</a:t>
            </a:r>
            <a:r>
              <a:rPr dirty="0" sz="2900" spc="-24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95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4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95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5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4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125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45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05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5">
                <a:solidFill>
                  <a:srgbClr val="12239D"/>
                </a:solidFill>
                <a:latin typeface="Lucida Sans Unicode"/>
                <a:cs typeface="Lucida Sans Unicode"/>
              </a:rPr>
              <a:t>b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40">
                <a:solidFill>
                  <a:srgbClr val="12239D"/>
                </a:solidFill>
                <a:latin typeface="Lucida Sans Unicode"/>
                <a:cs typeface="Lucida Sans Unicode"/>
              </a:rPr>
              <a:t>h  </a:t>
            </a:r>
            <a:r>
              <a:rPr dirty="0" sz="2900" spc="-60">
                <a:solidFill>
                  <a:srgbClr val="12239D"/>
                </a:solidFill>
                <a:latin typeface="Lucida Sans Unicode"/>
                <a:cs typeface="Lucida Sans Unicode"/>
              </a:rPr>
              <a:t>fiscal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5">
                <a:solidFill>
                  <a:srgbClr val="12239D"/>
                </a:solidFill>
                <a:latin typeface="Lucida Sans Unicode"/>
                <a:cs typeface="Lucida Sans Unicode"/>
              </a:rPr>
              <a:t>years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10">
                <a:solidFill>
                  <a:srgbClr val="12239D"/>
                </a:solidFill>
                <a:latin typeface="Lucida Sans Unicode"/>
                <a:cs typeface="Lucida Sans Unicode"/>
              </a:rPr>
              <a:t>is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0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dirty="0" sz="2900" spc="-57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14" b="1">
                <a:solidFill>
                  <a:srgbClr val="12239D"/>
                </a:solidFill>
                <a:latin typeface="Trebuchet MS"/>
                <a:cs typeface="Trebuchet MS"/>
              </a:rPr>
              <a:t>November</a:t>
            </a:r>
            <a:r>
              <a:rPr dirty="0" sz="2900" spc="-525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-25" b="1">
                <a:solidFill>
                  <a:srgbClr val="12239D"/>
                </a:solidFill>
                <a:latin typeface="Trebuchet MS"/>
                <a:cs typeface="Trebuchet MS"/>
              </a:rPr>
              <a:t>(2020)</a:t>
            </a:r>
            <a:r>
              <a:rPr dirty="0" sz="2900" spc="-25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  <a:p>
            <a:pPr marL="13970" marR="6350">
              <a:lnSpc>
                <a:spcPct val="122800"/>
              </a:lnSpc>
              <a:spcBef>
                <a:spcPts val="5"/>
              </a:spcBef>
            </a:pPr>
            <a:r>
              <a:rPr dirty="0" sz="2900" spc="-280" b="1">
                <a:solidFill>
                  <a:srgbClr val="12239D"/>
                </a:solidFill>
                <a:latin typeface="Trebuchet MS"/>
                <a:cs typeface="Trebuchet MS"/>
              </a:rPr>
              <a:t>7</a:t>
            </a:r>
            <a:r>
              <a:rPr dirty="0" sz="2900" spc="-75" b="1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dirty="0" sz="2900" spc="-380" b="1">
                <a:solidFill>
                  <a:srgbClr val="12239D"/>
                </a:solidFill>
                <a:latin typeface="Trebuchet MS"/>
                <a:cs typeface="Trebuchet MS"/>
              </a:rPr>
              <a:t>.</a:t>
            </a:r>
            <a:r>
              <a:rPr dirty="0" sz="2900" spc="50" b="1">
                <a:solidFill>
                  <a:srgbClr val="12239D"/>
                </a:solidFill>
                <a:latin typeface="Trebuchet MS"/>
                <a:cs typeface="Trebuchet MS"/>
              </a:rPr>
              <a:t>8</a:t>
            </a:r>
            <a:r>
              <a:rPr dirty="0" sz="2900" spc="545" b="1">
                <a:solidFill>
                  <a:srgbClr val="12239D"/>
                </a:solidFill>
                <a:latin typeface="Trebuchet MS"/>
                <a:cs typeface="Trebuchet MS"/>
              </a:rPr>
              <a:t>%</a:t>
            </a:r>
            <a:r>
              <a:rPr dirty="0" sz="2900" spc="-53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10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185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125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30">
                <a:solidFill>
                  <a:srgbClr val="12239D"/>
                </a:solidFill>
                <a:latin typeface="Lucida Sans Unicode"/>
                <a:cs typeface="Lucida Sans Unicode"/>
              </a:rPr>
              <a:t>G</a:t>
            </a:r>
            <a:r>
              <a:rPr dirty="0" sz="2900" spc="-24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95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4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95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5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4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45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20">
                <a:solidFill>
                  <a:srgbClr val="12239D"/>
                </a:solidFill>
                <a:latin typeface="Lucida Sans Unicode"/>
                <a:cs typeface="Lucida Sans Unicode"/>
              </a:rPr>
              <a:t>g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u</a:t>
            </a:r>
            <a:r>
              <a:rPr dirty="0" sz="2900" spc="-24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185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30">
                <a:solidFill>
                  <a:srgbClr val="12239D"/>
                </a:solidFill>
                <a:latin typeface="Lucida Sans Unicode"/>
                <a:cs typeface="Lucida Sans Unicode"/>
              </a:rPr>
              <a:t>s  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6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35" b="1">
                <a:solidFill>
                  <a:srgbClr val="12239D"/>
                </a:solidFill>
                <a:latin typeface="Trebuchet MS"/>
                <a:cs typeface="Trebuchet MS"/>
              </a:rPr>
              <a:t>F</a:t>
            </a:r>
            <a:r>
              <a:rPr dirty="0" sz="2900" spc="175" b="1">
                <a:solidFill>
                  <a:srgbClr val="12239D"/>
                </a:solidFill>
                <a:latin typeface="Trebuchet MS"/>
                <a:cs typeface="Trebuchet MS"/>
              </a:rPr>
              <a:t>Y</a:t>
            </a:r>
            <a:r>
              <a:rPr dirty="0" sz="2900" spc="-525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-175" b="1">
                <a:solidFill>
                  <a:srgbClr val="12239D"/>
                </a:solidFill>
                <a:latin typeface="Trebuchet MS"/>
                <a:cs typeface="Trebuchet MS"/>
              </a:rPr>
              <a:t>2</a:t>
            </a:r>
            <a:r>
              <a:rPr dirty="0" sz="2900" spc="60" b="1">
                <a:solidFill>
                  <a:srgbClr val="12239D"/>
                </a:solidFill>
                <a:latin typeface="Trebuchet MS"/>
                <a:cs typeface="Trebuchet MS"/>
              </a:rPr>
              <a:t>0</a:t>
            </a:r>
            <a:r>
              <a:rPr dirty="0" sz="2900" spc="-175" b="1">
                <a:solidFill>
                  <a:srgbClr val="12239D"/>
                </a:solidFill>
                <a:latin typeface="Trebuchet MS"/>
                <a:cs typeface="Trebuchet MS"/>
              </a:rPr>
              <a:t>2</a:t>
            </a:r>
            <a:r>
              <a:rPr dirty="0" sz="2900" spc="-740" b="1">
                <a:solidFill>
                  <a:srgbClr val="12239D"/>
                </a:solidFill>
                <a:latin typeface="Trebuchet MS"/>
                <a:cs typeface="Trebuchet MS"/>
              </a:rPr>
              <a:t>1</a:t>
            </a:r>
            <a:r>
              <a:rPr dirty="0" sz="2900" spc="-31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7286" y="329535"/>
            <a:ext cx="17516475" cy="6877050"/>
            <a:chOff x="387286" y="329535"/>
            <a:chExt cx="17516475" cy="68770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286" y="329535"/>
              <a:ext cx="17516474" cy="68770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0564" y="3074734"/>
              <a:ext cx="0" cy="1047750"/>
            </a:xfrm>
            <a:custGeom>
              <a:avLst/>
              <a:gdLst/>
              <a:ahLst/>
              <a:cxnLst/>
              <a:rect l="l" t="t" r="r" b="b"/>
              <a:pathLst>
                <a:path w="0" h="1047750">
                  <a:moveTo>
                    <a:pt x="0" y="0"/>
                  </a:moveTo>
                  <a:lnTo>
                    <a:pt x="0" y="1047590"/>
                  </a:lnTo>
                </a:path>
              </a:pathLst>
            </a:custGeom>
            <a:ln w="38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4330" y="4112790"/>
              <a:ext cx="152468" cy="1145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45979" y="1544808"/>
              <a:ext cx="693420" cy="171450"/>
            </a:xfrm>
            <a:custGeom>
              <a:avLst/>
              <a:gdLst/>
              <a:ahLst/>
              <a:cxnLst/>
              <a:rect l="l" t="t" r="r" b="b"/>
              <a:pathLst>
                <a:path w="693420" h="171450">
                  <a:moveTo>
                    <a:pt x="693377" y="171422"/>
                  </a:moveTo>
                  <a:lnTo>
                    <a:pt x="0" y="0"/>
                  </a:lnTo>
                </a:path>
              </a:pathLst>
            </a:custGeom>
            <a:ln w="38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43586" y="1467973"/>
              <a:ext cx="125916" cy="149092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94965" y="7277979"/>
            <a:ext cx="9001123" cy="28098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23731" y="2235446"/>
            <a:ext cx="1675764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1760" marR="5080" indent="-99695">
              <a:lnSpc>
                <a:spcPct val="115599"/>
              </a:lnSpc>
              <a:spcBef>
                <a:spcPts val="100"/>
              </a:spcBef>
            </a:pPr>
            <a:r>
              <a:rPr dirty="0" sz="2000" spc="5">
                <a:latin typeface="Lucida Sans Unicode"/>
                <a:cs typeface="Lucida Sans Unicode"/>
              </a:rPr>
              <a:t>Lowest</a:t>
            </a:r>
            <a:r>
              <a:rPr dirty="0" sz="2000" spc="-155">
                <a:latin typeface="Lucida Sans Unicode"/>
                <a:cs typeface="Lucida Sans Unicode"/>
              </a:rPr>
              <a:t> </a:t>
            </a:r>
            <a:r>
              <a:rPr dirty="0" sz="2000" spc="20">
                <a:latin typeface="Lucida Sans Unicode"/>
                <a:cs typeface="Lucida Sans Unicode"/>
              </a:rPr>
              <a:t>Gross </a:t>
            </a:r>
            <a:r>
              <a:rPr dirty="0" sz="2000" spc="-620">
                <a:latin typeface="Lucida Sans Unicode"/>
                <a:cs typeface="Lucida Sans Unicode"/>
              </a:rPr>
              <a:t> </a:t>
            </a:r>
            <a:r>
              <a:rPr dirty="0" sz="2000" spc="15">
                <a:latin typeface="Lucida Sans Unicode"/>
                <a:cs typeface="Lucida Sans Unicode"/>
              </a:rPr>
              <a:t>s</a:t>
            </a:r>
            <a:r>
              <a:rPr dirty="0" sz="2000" spc="240">
                <a:latin typeface="Lucida Sans Unicode"/>
                <a:cs typeface="Lucida Sans Unicode"/>
              </a:rPr>
              <a:t>a</a:t>
            </a:r>
            <a:r>
              <a:rPr dirty="0" sz="2000" spc="-95">
                <a:latin typeface="Lucida Sans Unicode"/>
                <a:cs typeface="Lucida Sans Unicode"/>
              </a:rPr>
              <a:t>l</a:t>
            </a:r>
            <a:r>
              <a:rPr dirty="0" sz="2000" spc="120">
                <a:latin typeface="Lucida Sans Unicode"/>
                <a:cs typeface="Lucida Sans Unicode"/>
              </a:rPr>
              <a:t>e</a:t>
            </a:r>
            <a:r>
              <a:rPr dirty="0" sz="2000" spc="20">
                <a:latin typeface="Lucida Sans Unicode"/>
                <a:cs typeface="Lucida Sans Unicode"/>
              </a:rPr>
              <a:t>s</a:t>
            </a:r>
            <a:r>
              <a:rPr dirty="0" sz="2000" spc="-215">
                <a:latin typeface="Lucida Sans Unicode"/>
                <a:cs typeface="Lucida Sans Unicode"/>
              </a:rPr>
              <a:t> </a:t>
            </a:r>
            <a:r>
              <a:rPr dirty="0" sz="2000" spc="125" b="1">
                <a:solidFill>
                  <a:srgbClr val="12239D"/>
                </a:solidFill>
                <a:latin typeface="Trebuchet MS"/>
                <a:cs typeface="Trebuchet MS"/>
              </a:rPr>
              <a:t>0</a:t>
            </a:r>
            <a:r>
              <a:rPr dirty="0" sz="2000" spc="-180" b="1">
                <a:solidFill>
                  <a:srgbClr val="12239D"/>
                </a:solidFill>
                <a:latin typeface="Trebuchet MS"/>
                <a:cs typeface="Trebuchet MS"/>
              </a:rPr>
              <a:t>.</a:t>
            </a:r>
            <a:r>
              <a:rPr dirty="0" sz="2000" spc="-110" b="1">
                <a:solidFill>
                  <a:srgbClr val="12239D"/>
                </a:solidFill>
                <a:latin typeface="Trebuchet MS"/>
                <a:cs typeface="Trebuchet MS"/>
              </a:rPr>
              <a:t>77</a:t>
            </a:r>
            <a:r>
              <a:rPr dirty="0" sz="2000" spc="345" b="1">
                <a:solidFill>
                  <a:srgbClr val="12239D"/>
                </a:solidFill>
                <a:latin typeface="Trebuchet MS"/>
                <a:cs typeface="Trebuchet MS"/>
              </a:rPr>
              <a:t>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8083" y="1325138"/>
            <a:ext cx="1767839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4769" marR="5080" indent="-52705">
              <a:lnSpc>
                <a:spcPct val="115599"/>
              </a:lnSpc>
              <a:spcBef>
                <a:spcPts val="100"/>
              </a:spcBef>
            </a:pPr>
            <a:r>
              <a:rPr dirty="0" sz="2000" spc="-95">
                <a:latin typeface="Lucida Sans Unicode"/>
                <a:cs typeface="Lucida Sans Unicode"/>
              </a:rPr>
              <a:t>H</a:t>
            </a:r>
            <a:r>
              <a:rPr dirty="0" sz="2000" spc="-95">
                <a:latin typeface="Lucida Sans Unicode"/>
                <a:cs typeface="Lucida Sans Unicode"/>
              </a:rPr>
              <a:t>i</a:t>
            </a:r>
            <a:r>
              <a:rPr dirty="0" sz="2000" spc="95">
                <a:latin typeface="Lucida Sans Unicode"/>
                <a:cs typeface="Lucida Sans Unicode"/>
              </a:rPr>
              <a:t>g</a:t>
            </a:r>
            <a:r>
              <a:rPr dirty="0" sz="2000" spc="30">
                <a:latin typeface="Lucida Sans Unicode"/>
                <a:cs typeface="Lucida Sans Unicode"/>
              </a:rPr>
              <a:t>h</a:t>
            </a:r>
            <a:r>
              <a:rPr dirty="0" sz="2000" spc="120">
                <a:latin typeface="Lucida Sans Unicode"/>
                <a:cs typeface="Lucida Sans Unicode"/>
              </a:rPr>
              <a:t>e</a:t>
            </a:r>
            <a:r>
              <a:rPr dirty="0" sz="2000" spc="15">
                <a:latin typeface="Lucida Sans Unicode"/>
                <a:cs typeface="Lucida Sans Unicode"/>
              </a:rPr>
              <a:t>s</a:t>
            </a:r>
            <a:r>
              <a:rPr dirty="0" sz="2000" spc="-20">
                <a:latin typeface="Lucida Sans Unicode"/>
                <a:cs typeface="Lucida Sans Unicode"/>
              </a:rPr>
              <a:t>t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 spc="105">
                <a:latin typeface="Lucida Sans Unicode"/>
                <a:cs typeface="Lucida Sans Unicode"/>
              </a:rPr>
              <a:t>G</a:t>
            </a:r>
            <a:r>
              <a:rPr dirty="0" sz="2000" spc="-80">
                <a:latin typeface="Lucida Sans Unicode"/>
                <a:cs typeface="Lucida Sans Unicode"/>
              </a:rPr>
              <a:t>r</a:t>
            </a:r>
            <a:r>
              <a:rPr dirty="0" sz="2000" spc="45">
                <a:latin typeface="Lucida Sans Unicode"/>
                <a:cs typeface="Lucida Sans Unicode"/>
              </a:rPr>
              <a:t>o</a:t>
            </a:r>
            <a:r>
              <a:rPr dirty="0" sz="2000" spc="15">
                <a:latin typeface="Lucida Sans Unicode"/>
                <a:cs typeface="Lucida Sans Unicode"/>
              </a:rPr>
              <a:t>s</a:t>
            </a:r>
            <a:r>
              <a:rPr dirty="0" sz="2000" spc="15">
                <a:latin typeface="Lucida Sans Unicode"/>
                <a:cs typeface="Lucida Sans Unicode"/>
              </a:rPr>
              <a:t>s  </a:t>
            </a:r>
            <a:r>
              <a:rPr dirty="0" sz="2000" spc="60">
                <a:latin typeface="Lucida Sans Unicode"/>
                <a:cs typeface="Lucida Sans Unicode"/>
              </a:rPr>
              <a:t>sales</a:t>
            </a:r>
            <a:r>
              <a:rPr dirty="0" sz="2000" spc="-140">
                <a:latin typeface="Lucida Sans Unicode"/>
                <a:cs typeface="Lucida Sans Unicode"/>
              </a:rPr>
              <a:t> </a:t>
            </a:r>
            <a:r>
              <a:rPr dirty="0" sz="2000" spc="40" b="1">
                <a:solidFill>
                  <a:srgbClr val="12239D"/>
                </a:solidFill>
                <a:latin typeface="Trebuchet MS"/>
                <a:cs typeface="Trebuchet MS"/>
              </a:rPr>
              <a:t>32.25M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42480" y="8562839"/>
            <a:ext cx="133350" cy="1333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42480" y="9105764"/>
            <a:ext cx="133350" cy="13334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943310" y="7586805"/>
            <a:ext cx="2273300" cy="2339340"/>
          </a:xfrm>
          <a:prstGeom prst="rect">
            <a:avLst/>
          </a:prstGeom>
        </p:spPr>
        <p:txBody>
          <a:bodyPr wrap="square" lIns="0" tIns="1282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dirty="0" sz="3800" spc="254" b="1">
                <a:latin typeface="Trebuchet MS"/>
                <a:cs typeface="Trebuchet MS"/>
              </a:rPr>
              <a:t>Reasons:</a:t>
            </a:r>
            <a:endParaRPr sz="3800">
              <a:latin typeface="Trebuchet MS"/>
              <a:cs typeface="Trebuchet MS"/>
            </a:endParaRPr>
          </a:p>
          <a:p>
            <a:pPr marL="22860">
              <a:lnSpc>
                <a:spcPct val="100000"/>
              </a:lnSpc>
              <a:spcBef>
                <a:spcPts val="715"/>
              </a:spcBef>
            </a:pPr>
            <a:r>
              <a:rPr dirty="0" sz="2900" spc="60" b="1">
                <a:solidFill>
                  <a:srgbClr val="12239D"/>
                </a:solidFill>
                <a:latin typeface="Trebuchet MS"/>
                <a:cs typeface="Trebuchet MS"/>
              </a:rPr>
              <a:t>COVID-19</a:t>
            </a:r>
            <a:endParaRPr sz="2900">
              <a:latin typeface="Trebuchet MS"/>
              <a:cs typeface="Trebuchet MS"/>
            </a:endParaRPr>
          </a:p>
          <a:p>
            <a:pPr marL="22860" marR="244475">
              <a:lnSpc>
                <a:spcPct val="122800"/>
              </a:lnSpc>
            </a:pPr>
            <a:r>
              <a:rPr dirty="0" sz="2900" spc="30">
                <a:solidFill>
                  <a:srgbClr val="12239D"/>
                </a:solidFill>
                <a:latin typeface="Lucida Sans Unicode"/>
                <a:cs typeface="Lucida Sans Unicode"/>
              </a:rPr>
              <a:t>G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5">
                <a:solidFill>
                  <a:srgbClr val="12239D"/>
                </a:solidFill>
                <a:latin typeface="Lucida Sans Unicode"/>
                <a:cs typeface="Lucida Sans Unicode"/>
              </a:rPr>
              <a:t>b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125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05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95">
                <a:solidFill>
                  <a:srgbClr val="12239D"/>
                </a:solidFill>
                <a:latin typeface="Lucida Sans Unicode"/>
                <a:cs typeface="Lucida Sans Unicode"/>
              </a:rPr>
              <a:t>p  </a:t>
            </a:r>
            <a:r>
              <a:rPr dirty="0" sz="2900" spc="-25">
                <a:solidFill>
                  <a:srgbClr val="12239D"/>
                </a:solidFill>
                <a:latin typeface="Lucida Sans Unicode"/>
                <a:cs typeface="Lucida Sans Unicode"/>
              </a:rPr>
              <a:t>shortage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7665" y="2397005"/>
            <a:ext cx="5553074" cy="32289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519791" y="2324108"/>
            <a:ext cx="7192009" cy="7667625"/>
            <a:chOff x="10519791" y="2324108"/>
            <a:chExt cx="7192009" cy="76676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2461" y="2324108"/>
              <a:ext cx="6810374" cy="76676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662616" y="4651399"/>
              <a:ext cx="5370830" cy="38100"/>
            </a:xfrm>
            <a:custGeom>
              <a:avLst/>
              <a:gdLst/>
              <a:ahLst/>
              <a:cxnLst/>
              <a:rect l="l" t="t" r="r" b="b"/>
              <a:pathLst>
                <a:path w="5370830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  <a:path w="5370830" h="38100">
                  <a:moveTo>
                    <a:pt x="114274" y="0"/>
                  </a:moveTo>
                  <a:lnTo>
                    <a:pt x="76187" y="0"/>
                  </a:lnTo>
                  <a:lnTo>
                    <a:pt x="76187" y="38100"/>
                  </a:lnTo>
                  <a:lnTo>
                    <a:pt x="114274" y="38100"/>
                  </a:lnTo>
                  <a:lnTo>
                    <a:pt x="114274" y="0"/>
                  </a:lnTo>
                  <a:close/>
                </a:path>
                <a:path w="5370830" h="38100">
                  <a:moveTo>
                    <a:pt x="190449" y="0"/>
                  </a:moveTo>
                  <a:lnTo>
                    <a:pt x="152361" y="0"/>
                  </a:lnTo>
                  <a:lnTo>
                    <a:pt x="152361" y="38100"/>
                  </a:lnTo>
                  <a:lnTo>
                    <a:pt x="190449" y="38100"/>
                  </a:lnTo>
                  <a:lnTo>
                    <a:pt x="190449" y="0"/>
                  </a:lnTo>
                  <a:close/>
                </a:path>
                <a:path w="5370830" h="38100">
                  <a:moveTo>
                    <a:pt x="266623" y="0"/>
                  </a:moveTo>
                  <a:lnTo>
                    <a:pt x="228536" y="0"/>
                  </a:lnTo>
                  <a:lnTo>
                    <a:pt x="228536" y="38100"/>
                  </a:lnTo>
                  <a:lnTo>
                    <a:pt x="266623" y="38100"/>
                  </a:lnTo>
                  <a:lnTo>
                    <a:pt x="266623" y="0"/>
                  </a:lnTo>
                  <a:close/>
                </a:path>
                <a:path w="5370830" h="38100">
                  <a:moveTo>
                    <a:pt x="342811" y="0"/>
                  </a:moveTo>
                  <a:lnTo>
                    <a:pt x="304711" y="0"/>
                  </a:lnTo>
                  <a:lnTo>
                    <a:pt x="304711" y="38100"/>
                  </a:lnTo>
                  <a:lnTo>
                    <a:pt x="342811" y="38100"/>
                  </a:lnTo>
                  <a:lnTo>
                    <a:pt x="342811" y="0"/>
                  </a:lnTo>
                  <a:close/>
                </a:path>
                <a:path w="5370830" h="38100">
                  <a:moveTo>
                    <a:pt x="418985" y="0"/>
                  </a:moveTo>
                  <a:lnTo>
                    <a:pt x="380898" y="0"/>
                  </a:lnTo>
                  <a:lnTo>
                    <a:pt x="380898" y="38100"/>
                  </a:lnTo>
                  <a:lnTo>
                    <a:pt x="418985" y="38100"/>
                  </a:lnTo>
                  <a:lnTo>
                    <a:pt x="418985" y="0"/>
                  </a:lnTo>
                  <a:close/>
                </a:path>
                <a:path w="5370830" h="38100">
                  <a:moveTo>
                    <a:pt x="495160" y="0"/>
                  </a:moveTo>
                  <a:lnTo>
                    <a:pt x="457073" y="0"/>
                  </a:lnTo>
                  <a:lnTo>
                    <a:pt x="457073" y="38100"/>
                  </a:lnTo>
                  <a:lnTo>
                    <a:pt x="495160" y="38100"/>
                  </a:lnTo>
                  <a:lnTo>
                    <a:pt x="495160" y="0"/>
                  </a:lnTo>
                  <a:close/>
                </a:path>
                <a:path w="5370830" h="38100">
                  <a:moveTo>
                    <a:pt x="571334" y="0"/>
                  </a:moveTo>
                  <a:lnTo>
                    <a:pt x="533247" y="0"/>
                  </a:lnTo>
                  <a:lnTo>
                    <a:pt x="533247" y="38100"/>
                  </a:lnTo>
                  <a:lnTo>
                    <a:pt x="571334" y="38100"/>
                  </a:lnTo>
                  <a:lnTo>
                    <a:pt x="571334" y="0"/>
                  </a:lnTo>
                  <a:close/>
                </a:path>
                <a:path w="5370830" h="38100">
                  <a:moveTo>
                    <a:pt x="647522" y="0"/>
                  </a:moveTo>
                  <a:lnTo>
                    <a:pt x="609434" y="0"/>
                  </a:lnTo>
                  <a:lnTo>
                    <a:pt x="609434" y="38100"/>
                  </a:lnTo>
                  <a:lnTo>
                    <a:pt x="647522" y="38100"/>
                  </a:lnTo>
                  <a:lnTo>
                    <a:pt x="647522" y="0"/>
                  </a:lnTo>
                  <a:close/>
                </a:path>
                <a:path w="5370830" h="38100">
                  <a:moveTo>
                    <a:pt x="723696" y="0"/>
                  </a:moveTo>
                  <a:lnTo>
                    <a:pt x="685609" y="0"/>
                  </a:lnTo>
                  <a:lnTo>
                    <a:pt x="685609" y="38100"/>
                  </a:lnTo>
                  <a:lnTo>
                    <a:pt x="723696" y="38100"/>
                  </a:lnTo>
                  <a:lnTo>
                    <a:pt x="723696" y="0"/>
                  </a:lnTo>
                  <a:close/>
                </a:path>
                <a:path w="5370830" h="38100">
                  <a:moveTo>
                    <a:pt x="799871" y="0"/>
                  </a:moveTo>
                  <a:lnTo>
                    <a:pt x="761784" y="0"/>
                  </a:lnTo>
                  <a:lnTo>
                    <a:pt x="761784" y="38100"/>
                  </a:lnTo>
                  <a:lnTo>
                    <a:pt x="799871" y="38100"/>
                  </a:lnTo>
                  <a:lnTo>
                    <a:pt x="799871" y="0"/>
                  </a:lnTo>
                  <a:close/>
                </a:path>
                <a:path w="5370830" h="38100">
                  <a:moveTo>
                    <a:pt x="876046" y="0"/>
                  </a:moveTo>
                  <a:lnTo>
                    <a:pt x="837958" y="0"/>
                  </a:lnTo>
                  <a:lnTo>
                    <a:pt x="837958" y="38100"/>
                  </a:lnTo>
                  <a:lnTo>
                    <a:pt x="876046" y="38100"/>
                  </a:lnTo>
                  <a:lnTo>
                    <a:pt x="876046" y="0"/>
                  </a:lnTo>
                  <a:close/>
                </a:path>
                <a:path w="5370830" h="38100">
                  <a:moveTo>
                    <a:pt x="952233" y="0"/>
                  </a:moveTo>
                  <a:lnTo>
                    <a:pt x="914146" y="0"/>
                  </a:lnTo>
                  <a:lnTo>
                    <a:pt x="914146" y="38100"/>
                  </a:lnTo>
                  <a:lnTo>
                    <a:pt x="952233" y="38100"/>
                  </a:lnTo>
                  <a:lnTo>
                    <a:pt x="952233" y="0"/>
                  </a:lnTo>
                  <a:close/>
                </a:path>
                <a:path w="5370830" h="38100">
                  <a:moveTo>
                    <a:pt x="1028407" y="0"/>
                  </a:moveTo>
                  <a:lnTo>
                    <a:pt x="990320" y="0"/>
                  </a:lnTo>
                  <a:lnTo>
                    <a:pt x="990320" y="38100"/>
                  </a:lnTo>
                  <a:lnTo>
                    <a:pt x="1028407" y="38100"/>
                  </a:lnTo>
                  <a:lnTo>
                    <a:pt x="1028407" y="0"/>
                  </a:lnTo>
                  <a:close/>
                </a:path>
                <a:path w="5370830" h="38100">
                  <a:moveTo>
                    <a:pt x="1104582" y="0"/>
                  </a:moveTo>
                  <a:lnTo>
                    <a:pt x="1066495" y="0"/>
                  </a:lnTo>
                  <a:lnTo>
                    <a:pt x="1066495" y="38100"/>
                  </a:lnTo>
                  <a:lnTo>
                    <a:pt x="1104582" y="38100"/>
                  </a:lnTo>
                  <a:lnTo>
                    <a:pt x="1104582" y="0"/>
                  </a:lnTo>
                  <a:close/>
                </a:path>
                <a:path w="5370830" h="38100">
                  <a:moveTo>
                    <a:pt x="1180757" y="0"/>
                  </a:moveTo>
                  <a:lnTo>
                    <a:pt x="1142669" y="0"/>
                  </a:lnTo>
                  <a:lnTo>
                    <a:pt x="1142669" y="38100"/>
                  </a:lnTo>
                  <a:lnTo>
                    <a:pt x="1180757" y="38100"/>
                  </a:lnTo>
                  <a:lnTo>
                    <a:pt x="1180757" y="0"/>
                  </a:lnTo>
                  <a:close/>
                </a:path>
                <a:path w="5370830" h="38100">
                  <a:moveTo>
                    <a:pt x="1256944" y="0"/>
                  </a:moveTo>
                  <a:lnTo>
                    <a:pt x="1218857" y="0"/>
                  </a:lnTo>
                  <a:lnTo>
                    <a:pt x="1218857" y="38100"/>
                  </a:lnTo>
                  <a:lnTo>
                    <a:pt x="1256944" y="38100"/>
                  </a:lnTo>
                  <a:lnTo>
                    <a:pt x="1256944" y="0"/>
                  </a:lnTo>
                  <a:close/>
                </a:path>
                <a:path w="5370830" h="38100">
                  <a:moveTo>
                    <a:pt x="1333119" y="0"/>
                  </a:moveTo>
                  <a:lnTo>
                    <a:pt x="1295031" y="0"/>
                  </a:lnTo>
                  <a:lnTo>
                    <a:pt x="1295031" y="38100"/>
                  </a:lnTo>
                  <a:lnTo>
                    <a:pt x="1333119" y="38100"/>
                  </a:lnTo>
                  <a:lnTo>
                    <a:pt x="1333119" y="0"/>
                  </a:lnTo>
                  <a:close/>
                </a:path>
                <a:path w="5370830" h="38100">
                  <a:moveTo>
                    <a:pt x="1409293" y="0"/>
                  </a:moveTo>
                  <a:lnTo>
                    <a:pt x="1371206" y="0"/>
                  </a:lnTo>
                  <a:lnTo>
                    <a:pt x="1371206" y="38100"/>
                  </a:lnTo>
                  <a:lnTo>
                    <a:pt x="1409293" y="38100"/>
                  </a:lnTo>
                  <a:lnTo>
                    <a:pt x="1409293" y="0"/>
                  </a:lnTo>
                  <a:close/>
                </a:path>
                <a:path w="5370830" h="38100">
                  <a:moveTo>
                    <a:pt x="1485480" y="0"/>
                  </a:moveTo>
                  <a:lnTo>
                    <a:pt x="1447380" y="0"/>
                  </a:lnTo>
                  <a:lnTo>
                    <a:pt x="1447380" y="38100"/>
                  </a:lnTo>
                  <a:lnTo>
                    <a:pt x="1485480" y="38100"/>
                  </a:lnTo>
                  <a:lnTo>
                    <a:pt x="1485480" y="0"/>
                  </a:lnTo>
                  <a:close/>
                </a:path>
                <a:path w="5370830" h="38100">
                  <a:moveTo>
                    <a:pt x="1561655" y="0"/>
                  </a:moveTo>
                  <a:lnTo>
                    <a:pt x="1523568" y="0"/>
                  </a:lnTo>
                  <a:lnTo>
                    <a:pt x="1523568" y="38100"/>
                  </a:lnTo>
                  <a:lnTo>
                    <a:pt x="1561655" y="38100"/>
                  </a:lnTo>
                  <a:lnTo>
                    <a:pt x="1561655" y="0"/>
                  </a:lnTo>
                  <a:close/>
                </a:path>
                <a:path w="5370830" h="38100">
                  <a:moveTo>
                    <a:pt x="1637830" y="0"/>
                  </a:moveTo>
                  <a:lnTo>
                    <a:pt x="1599742" y="0"/>
                  </a:lnTo>
                  <a:lnTo>
                    <a:pt x="1599742" y="38100"/>
                  </a:lnTo>
                  <a:lnTo>
                    <a:pt x="1637830" y="38100"/>
                  </a:lnTo>
                  <a:lnTo>
                    <a:pt x="1637830" y="0"/>
                  </a:lnTo>
                  <a:close/>
                </a:path>
                <a:path w="5370830" h="38100">
                  <a:moveTo>
                    <a:pt x="1714004" y="0"/>
                  </a:moveTo>
                  <a:lnTo>
                    <a:pt x="1675917" y="0"/>
                  </a:lnTo>
                  <a:lnTo>
                    <a:pt x="1675917" y="38100"/>
                  </a:lnTo>
                  <a:lnTo>
                    <a:pt x="1714004" y="38100"/>
                  </a:lnTo>
                  <a:lnTo>
                    <a:pt x="1714004" y="0"/>
                  </a:lnTo>
                  <a:close/>
                </a:path>
                <a:path w="5370830" h="38100">
                  <a:moveTo>
                    <a:pt x="1790192" y="0"/>
                  </a:moveTo>
                  <a:lnTo>
                    <a:pt x="1752092" y="0"/>
                  </a:lnTo>
                  <a:lnTo>
                    <a:pt x="1752092" y="38100"/>
                  </a:lnTo>
                  <a:lnTo>
                    <a:pt x="1790192" y="38100"/>
                  </a:lnTo>
                  <a:lnTo>
                    <a:pt x="1790192" y="0"/>
                  </a:lnTo>
                  <a:close/>
                </a:path>
                <a:path w="5370830" h="38100">
                  <a:moveTo>
                    <a:pt x="1866366" y="0"/>
                  </a:moveTo>
                  <a:lnTo>
                    <a:pt x="1828279" y="0"/>
                  </a:lnTo>
                  <a:lnTo>
                    <a:pt x="1828279" y="38100"/>
                  </a:lnTo>
                  <a:lnTo>
                    <a:pt x="1866366" y="38100"/>
                  </a:lnTo>
                  <a:lnTo>
                    <a:pt x="1866366" y="0"/>
                  </a:lnTo>
                  <a:close/>
                </a:path>
                <a:path w="5370830" h="38100">
                  <a:moveTo>
                    <a:pt x="1942541" y="0"/>
                  </a:moveTo>
                  <a:lnTo>
                    <a:pt x="1904453" y="0"/>
                  </a:lnTo>
                  <a:lnTo>
                    <a:pt x="1904453" y="38100"/>
                  </a:lnTo>
                  <a:lnTo>
                    <a:pt x="1942541" y="38100"/>
                  </a:lnTo>
                  <a:lnTo>
                    <a:pt x="1942541" y="0"/>
                  </a:lnTo>
                  <a:close/>
                </a:path>
                <a:path w="5370830" h="38100">
                  <a:moveTo>
                    <a:pt x="2018715" y="0"/>
                  </a:moveTo>
                  <a:lnTo>
                    <a:pt x="1980628" y="0"/>
                  </a:lnTo>
                  <a:lnTo>
                    <a:pt x="1980628" y="38100"/>
                  </a:lnTo>
                  <a:lnTo>
                    <a:pt x="2018715" y="38100"/>
                  </a:lnTo>
                  <a:lnTo>
                    <a:pt x="2018715" y="0"/>
                  </a:lnTo>
                  <a:close/>
                </a:path>
                <a:path w="5370830" h="38100">
                  <a:moveTo>
                    <a:pt x="2094903" y="0"/>
                  </a:moveTo>
                  <a:lnTo>
                    <a:pt x="2056815" y="0"/>
                  </a:lnTo>
                  <a:lnTo>
                    <a:pt x="2056815" y="38100"/>
                  </a:lnTo>
                  <a:lnTo>
                    <a:pt x="2094903" y="38100"/>
                  </a:lnTo>
                  <a:lnTo>
                    <a:pt x="2094903" y="0"/>
                  </a:lnTo>
                  <a:close/>
                </a:path>
                <a:path w="5370830" h="38100">
                  <a:moveTo>
                    <a:pt x="2171077" y="0"/>
                  </a:moveTo>
                  <a:lnTo>
                    <a:pt x="2132990" y="0"/>
                  </a:lnTo>
                  <a:lnTo>
                    <a:pt x="2132990" y="38100"/>
                  </a:lnTo>
                  <a:lnTo>
                    <a:pt x="2171077" y="38100"/>
                  </a:lnTo>
                  <a:lnTo>
                    <a:pt x="2171077" y="0"/>
                  </a:lnTo>
                  <a:close/>
                </a:path>
                <a:path w="5370830" h="38100">
                  <a:moveTo>
                    <a:pt x="2247252" y="0"/>
                  </a:moveTo>
                  <a:lnTo>
                    <a:pt x="2209165" y="0"/>
                  </a:lnTo>
                  <a:lnTo>
                    <a:pt x="2209165" y="38100"/>
                  </a:lnTo>
                  <a:lnTo>
                    <a:pt x="2247252" y="38100"/>
                  </a:lnTo>
                  <a:lnTo>
                    <a:pt x="2247252" y="0"/>
                  </a:lnTo>
                  <a:close/>
                </a:path>
                <a:path w="5370830" h="38100">
                  <a:moveTo>
                    <a:pt x="2323427" y="0"/>
                  </a:moveTo>
                  <a:lnTo>
                    <a:pt x="2285339" y="0"/>
                  </a:lnTo>
                  <a:lnTo>
                    <a:pt x="2285339" y="38100"/>
                  </a:lnTo>
                  <a:lnTo>
                    <a:pt x="2323427" y="38100"/>
                  </a:lnTo>
                  <a:lnTo>
                    <a:pt x="2323427" y="0"/>
                  </a:lnTo>
                  <a:close/>
                </a:path>
                <a:path w="5370830" h="38100">
                  <a:moveTo>
                    <a:pt x="2399614" y="0"/>
                  </a:moveTo>
                  <a:lnTo>
                    <a:pt x="2361527" y="0"/>
                  </a:lnTo>
                  <a:lnTo>
                    <a:pt x="2361527" y="38100"/>
                  </a:lnTo>
                  <a:lnTo>
                    <a:pt x="2399614" y="38100"/>
                  </a:lnTo>
                  <a:lnTo>
                    <a:pt x="2399614" y="0"/>
                  </a:lnTo>
                  <a:close/>
                </a:path>
                <a:path w="5370830" h="38100">
                  <a:moveTo>
                    <a:pt x="2475788" y="0"/>
                  </a:moveTo>
                  <a:lnTo>
                    <a:pt x="2437701" y="0"/>
                  </a:lnTo>
                  <a:lnTo>
                    <a:pt x="2437701" y="38100"/>
                  </a:lnTo>
                  <a:lnTo>
                    <a:pt x="2475788" y="38100"/>
                  </a:lnTo>
                  <a:lnTo>
                    <a:pt x="2475788" y="0"/>
                  </a:lnTo>
                  <a:close/>
                </a:path>
                <a:path w="5370830" h="38100">
                  <a:moveTo>
                    <a:pt x="2551963" y="0"/>
                  </a:moveTo>
                  <a:lnTo>
                    <a:pt x="2513876" y="0"/>
                  </a:lnTo>
                  <a:lnTo>
                    <a:pt x="2513876" y="38100"/>
                  </a:lnTo>
                  <a:lnTo>
                    <a:pt x="2551963" y="38100"/>
                  </a:lnTo>
                  <a:lnTo>
                    <a:pt x="2551963" y="0"/>
                  </a:lnTo>
                  <a:close/>
                </a:path>
                <a:path w="5370830" h="38100">
                  <a:moveTo>
                    <a:pt x="2628138" y="0"/>
                  </a:moveTo>
                  <a:lnTo>
                    <a:pt x="2590050" y="0"/>
                  </a:lnTo>
                  <a:lnTo>
                    <a:pt x="2590050" y="38100"/>
                  </a:lnTo>
                  <a:lnTo>
                    <a:pt x="2628138" y="38100"/>
                  </a:lnTo>
                  <a:lnTo>
                    <a:pt x="2628138" y="0"/>
                  </a:lnTo>
                  <a:close/>
                </a:path>
                <a:path w="5370830" h="38100">
                  <a:moveTo>
                    <a:pt x="2704325" y="0"/>
                  </a:moveTo>
                  <a:lnTo>
                    <a:pt x="2666238" y="0"/>
                  </a:lnTo>
                  <a:lnTo>
                    <a:pt x="2666238" y="38100"/>
                  </a:lnTo>
                  <a:lnTo>
                    <a:pt x="2704325" y="38100"/>
                  </a:lnTo>
                  <a:lnTo>
                    <a:pt x="2704325" y="0"/>
                  </a:lnTo>
                  <a:close/>
                </a:path>
                <a:path w="5370830" h="38100">
                  <a:moveTo>
                    <a:pt x="2780500" y="0"/>
                  </a:moveTo>
                  <a:lnTo>
                    <a:pt x="2742412" y="0"/>
                  </a:lnTo>
                  <a:lnTo>
                    <a:pt x="2742412" y="38100"/>
                  </a:lnTo>
                  <a:lnTo>
                    <a:pt x="2780500" y="38100"/>
                  </a:lnTo>
                  <a:lnTo>
                    <a:pt x="2780500" y="0"/>
                  </a:lnTo>
                  <a:close/>
                </a:path>
                <a:path w="5370830" h="38100">
                  <a:moveTo>
                    <a:pt x="2856674" y="0"/>
                  </a:moveTo>
                  <a:lnTo>
                    <a:pt x="2818587" y="0"/>
                  </a:lnTo>
                  <a:lnTo>
                    <a:pt x="2818587" y="38100"/>
                  </a:lnTo>
                  <a:lnTo>
                    <a:pt x="2856674" y="38100"/>
                  </a:lnTo>
                  <a:lnTo>
                    <a:pt x="2856674" y="0"/>
                  </a:lnTo>
                  <a:close/>
                </a:path>
                <a:path w="5370830" h="38100">
                  <a:moveTo>
                    <a:pt x="2932861" y="0"/>
                  </a:moveTo>
                  <a:lnTo>
                    <a:pt x="2894761" y="0"/>
                  </a:lnTo>
                  <a:lnTo>
                    <a:pt x="2894761" y="38100"/>
                  </a:lnTo>
                  <a:lnTo>
                    <a:pt x="2932861" y="38100"/>
                  </a:lnTo>
                  <a:lnTo>
                    <a:pt x="2932861" y="0"/>
                  </a:lnTo>
                  <a:close/>
                </a:path>
                <a:path w="5370830" h="38100">
                  <a:moveTo>
                    <a:pt x="3009036" y="0"/>
                  </a:moveTo>
                  <a:lnTo>
                    <a:pt x="2970949" y="0"/>
                  </a:lnTo>
                  <a:lnTo>
                    <a:pt x="2970949" y="38100"/>
                  </a:lnTo>
                  <a:lnTo>
                    <a:pt x="3009036" y="38100"/>
                  </a:lnTo>
                  <a:lnTo>
                    <a:pt x="3009036" y="0"/>
                  </a:lnTo>
                  <a:close/>
                </a:path>
                <a:path w="5370830" h="38100">
                  <a:moveTo>
                    <a:pt x="3085211" y="0"/>
                  </a:moveTo>
                  <a:lnTo>
                    <a:pt x="3047123" y="0"/>
                  </a:lnTo>
                  <a:lnTo>
                    <a:pt x="3047123" y="38100"/>
                  </a:lnTo>
                  <a:lnTo>
                    <a:pt x="3085211" y="38100"/>
                  </a:lnTo>
                  <a:lnTo>
                    <a:pt x="3085211" y="0"/>
                  </a:lnTo>
                  <a:close/>
                </a:path>
                <a:path w="5370830" h="38100">
                  <a:moveTo>
                    <a:pt x="3161385" y="0"/>
                  </a:moveTo>
                  <a:lnTo>
                    <a:pt x="3123298" y="0"/>
                  </a:lnTo>
                  <a:lnTo>
                    <a:pt x="3123298" y="38100"/>
                  </a:lnTo>
                  <a:lnTo>
                    <a:pt x="3161385" y="38100"/>
                  </a:lnTo>
                  <a:lnTo>
                    <a:pt x="3161385" y="0"/>
                  </a:lnTo>
                  <a:close/>
                </a:path>
                <a:path w="5370830" h="38100">
                  <a:moveTo>
                    <a:pt x="3237573" y="0"/>
                  </a:moveTo>
                  <a:lnTo>
                    <a:pt x="3199473" y="0"/>
                  </a:lnTo>
                  <a:lnTo>
                    <a:pt x="3199473" y="38100"/>
                  </a:lnTo>
                  <a:lnTo>
                    <a:pt x="3237573" y="38100"/>
                  </a:lnTo>
                  <a:lnTo>
                    <a:pt x="3237573" y="0"/>
                  </a:lnTo>
                  <a:close/>
                </a:path>
                <a:path w="5370830" h="38100">
                  <a:moveTo>
                    <a:pt x="3313747" y="0"/>
                  </a:moveTo>
                  <a:lnTo>
                    <a:pt x="3275660" y="0"/>
                  </a:lnTo>
                  <a:lnTo>
                    <a:pt x="3275660" y="38100"/>
                  </a:lnTo>
                  <a:lnTo>
                    <a:pt x="3313747" y="38100"/>
                  </a:lnTo>
                  <a:lnTo>
                    <a:pt x="3313747" y="0"/>
                  </a:lnTo>
                  <a:close/>
                </a:path>
                <a:path w="5370830" h="38100">
                  <a:moveTo>
                    <a:pt x="3389922" y="0"/>
                  </a:moveTo>
                  <a:lnTo>
                    <a:pt x="3351834" y="0"/>
                  </a:lnTo>
                  <a:lnTo>
                    <a:pt x="3351834" y="38100"/>
                  </a:lnTo>
                  <a:lnTo>
                    <a:pt x="3389922" y="38100"/>
                  </a:lnTo>
                  <a:lnTo>
                    <a:pt x="3389922" y="0"/>
                  </a:lnTo>
                  <a:close/>
                </a:path>
                <a:path w="5370830" h="38100">
                  <a:moveTo>
                    <a:pt x="3466096" y="0"/>
                  </a:moveTo>
                  <a:lnTo>
                    <a:pt x="3428009" y="0"/>
                  </a:lnTo>
                  <a:lnTo>
                    <a:pt x="3428009" y="38100"/>
                  </a:lnTo>
                  <a:lnTo>
                    <a:pt x="3466096" y="38100"/>
                  </a:lnTo>
                  <a:lnTo>
                    <a:pt x="3466096" y="0"/>
                  </a:lnTo>
                  <a:close/>
                </a:path>
                <a:path w="5370830" h="38100">
                  <a:moveTo>
                    <a:pt x="3542284" y="0"/>
                  </a:moveTo>
                  <a:lnTo>
                    <a:pt x="3504184" y="0"/>
                  </a:lnTo>
                  <a:lnTo>
                    <a:pt x="3504184" y="38100"/>
                  </a:lnTo>
                  <a:lnTo>
                    <a:pt x="3542284" y="38100"/>
                  </a:lnTo>
                  <a:lnTo>
                    <a:pt x="3542284" y="0"/>
                  </a:lnTo>
                  <a:close/>
                </a:path>
                <a:path w="5370830" h="38100">
                  <a:moveTo>
                    <a:pt x="3618458" y="0"/>
                  </a:moveTo>
                  <a:lnTo>
                    <a:pt x="3580371" y="0"/>
                  </a:lnTo>
                  <a:lnTo>
                    <a:pt x="3580371" y="38100"/>
                  </a:lnTo>
                  <a:lnTo>
                    <a:pt x="3618458" y="38100"/>
                  </a:lnTo>
                  <a:lnTo>
                    <a:pt x="3618458" y="0"/>
                  </a:lnTo>
                  <a:close/>
                </a:path>
                <a:path w="5370830" h="38100">
                  <a:moveTo>
                    <a:pt x="3694633" y="0"/>
                  </a:moveTo>
                  <a:lnTo>
                    <a:pt x="3656546" y="0"/>
                  </a:lnTo>
                  <a:lnTo>
                    <a:pt x="3656546" y="38100"/>
                  </a:lnTo>
                  <a:lnTo>
                    <a:pt x="3694633" y="38100"/>
                  </a:lnTo>
                  <a:lnTo>
                    <a:pt x="3694633" y="0"/>
                  </a:lnTo>
                  <a:close/>
                </a:path>
                <a:path w="5370830" h="38100">
                  <a:moveTo>
                    <a:pt x="3770807" y="0"/>
                  </a:moveTo>
                  <a:lnTo>
                    <a:pt x="3732720" y="0"/>
                  </a:lnTo>
                  <a:lnTo>
                    <a:pt x="3732720" y="38100"/>
                  </a:lnTo>
                  <a:lnTo>
                    <a:pt x="3770807" y="38100"/>
                  </a:lnTo>
                  <a:lnTo>
                    <a:pt x="3770807" y="0"/>
                  </a:lnTo>
                  <a:close/>
                </a:path>
                <a:path w="5370830" h="38100">
                  <a:moveTo>
                    <a:pt x="3846995" y="0"/>
                  </a:moveTo>
                  <a:lnTo>
                    <a:pt x="3808907" y="0"/>
                  </a:lnTo>
                  <a:lnTo>
                    <a:pt x="3808907" y="38100"/>
                  </a:lnTo>
                  <a:lnTo>
                    <a:pt x="3846995" y="38100"/>
                  </a:lnTo>
                  <a:lnTo>
                    <a:pt x="3846995" y="0"/>
                  </a:lnTo>
                  <a:close/>
                </a:path>
                <a:path w="5370830" h="38100">
                  <a:moveTo>
                    <a:pt x="3923169" y="0"/>
                  </a:moveTo>
                  <a:lnTo>
                    <a:pt x="3885082" y="0"/>
                  </a:lnTo>
                  <a:lnTo>
                    <a:pt x="3885082" y="38100"/>
                  </a:lnTo>
                  <a:lnTo>
                    <a:pt x="3923169" y="38100"/>
                  </a:lnTo>
                  <a:lnTo>
                    <a:pt x="3923169" y="0"/>
                  </a:lnTo>
                  <a:close/>
                </a:path>
                <a:path w="5370830" h="38100">
                  <a:moveTo>
                    <a:pt x="3999344" y="0"/>
                  </a:moveTo>
                  <a:lnTo>
                    <a:pt x="3961257" y="0"/>
                  </a:lnTo>
                  <a:lnTo>
                    <a:pt x="3961257" y="38100"/>
                  </a:lnTo>
                  <a:lnTo>
                    <a:pt x="3999344" y="38100"/>
                  </a:lnTo>
                  <a:lnTo>
                    <a:pt x="3999344" y="0"/>
                  </a:lnTo>
                  <a:close/>
                </a:path>
                <a:path w="5370830" h="38100">
                  <a:moveTo>
                    <a:pt x="4075519" y="0"/>
                  </a:moveTo>
                  <a:lnTo>
                    <a:pt x="4037431" y="0"/>
                  </a:lnTo>
                  <a:lnTo>
                    <a:pt x="4037431" y="38100"/>
                  </a:lnTo>
                  <a:lnTo>
                    <a:pt x="4075519" y="38100"/>
                  </a:lnTo>
                  <a:lnTo>
                    <a:pt x="4075519" y="0"/>
                  </a:lnTo>
                  <a:close/>
                </a:path>
                <a:path w="5370830" h="38100">
                  <a:moveTo>
                    <a:pt x="4151706" y="0"/>
                  </a:moveTo>
                  <a:lnTo>
                    <a:pt x="4113619" y="0"/>
                  </a:lnTo>
                  <a:lnTo>
                    <a:pt x="4113619" y="38100"/>
                  </a:lnTo>
                  <a:lnTo>
                    <a:pt x="4151706" y="38100"/>
                  </a:lnTo>
                  <a:lnTo>
                    <a:pt x="4151706" y="0"/>
                  </a:lnTo>
                  <a:close/>
                </a:path>
                <a:path w="5370830" h="38100">
                  <a:moveTo>
                    <a:pt x="4227881" y="0"/>
                  </a:moveTo>
                  <a:lnTo>
                    <a:pt x="4189793" y="0"/>
                  </a:lnTo>
                  <a:lnTo>
                    <a:pt x="4189793" y="38100"/>
                  </a:lnTo>
                  <a:lnTo>
                    <a:pt x="4227881" y="38100"/>
                  </a:lnTo>
                  <a:lnTo>
                    <a:pt x="4227881" y="0"/>
                  </a:lnTo>
                  <a:close/>
                </a:path>
                <a:path w="5370830" h="38100">
                  <a:moveTo>
                    <a:pt x="4304055" y="0"/>
                  </a:moveTo>
                  <a:lnTo>
                    <a:pt x="4265968" y="0"/>
                  </a:lnTo>
                  <a:lnTo>
                    <a:pt x="4265968" y="38100"/>
                  </a:lnTo>
                  <a:lnTo>
                    <a:pt x="4304055" y="38100"/>
                  </a:lnTo>
                  <a:lnTo>
                    <a:pt x="4304055" y="0"/>
                  </a:lnTo>
                  <a:close/>
                </a:path>
                <a:path w="5370830" h="38100">
                  <a:moveTo>
                    <a:pt x="4380230" y="0"/>
                  </a:moveTo>
                  <a:lnTo>
                    <a:pt x="4342142" y="0"/>
                  </a:lnTo>
                  <a:lnTo>
                    <a:pt x="4342142" y="38100"/>
                  </a:lnTo>
                  <a:lnTo>
                    <a:pt x="4380230" y="38100"/>
                  </a:lnTo>
                  <a:lnTo>
                    <a:pt x="4380230" y="0"/>
                  </a:lnTo>
                  <a:close/>
                </a:path>
                <a:path w="5370830" h="38100">
                  <a:moveTo>
                    <a:pt x="4456417" y="0"/>
                  </a:moveTo>
                  <a:lnTo>
                    <a:pt x="4418330" y="0"/>
                  </a:lnTo>
                  <a:lnTo>
                    <a:pt x="4418330" y="38100"/>
                  </a:lnTo>
                  <a:lnTo>
                    <a:pt x="4456417" y="38100"/>
                  </a:lnTo>
                  <a:lnTo>
                    <a:pt x="4456417" y="0"/>
                  </a:lnTo>
                  <a:close/>
                </a:path>
                <a:path w="5370830" h="38100">
                  <a:moveTo>
                    <a:pt x="4532592" y="0"/>
                  </a:moveTo>
                  <a:lnTo>
                    <a:pt x="4494504" y="0"/>
                  </a:lnTo>
                  <a:lnTo>
                    <a:pt x="4494504" y="38100"/>
                  </a:lnTo>
                  <a:lnTo>
                    <a:pt x="4532592" y="38100"/>
                  </a:lnTo>
                  <a:lnTo>
                    <a:pt x="4532592" y="0"/>
                  </a:lnTo>
                  <a:close/>
                </a:path>
                <a:path w="5370830" h="38100">
                  <a:moveTo>
                    <a:pt x="4608766" y="0"/>
                  </a:moveTo>
                  <a:lnTo>
                    <a:pt x="4570679" y="0"/>
                  </a:lnTo>
                  <a:lnTo>
                    <a:pt x="4570679" y="38100"/>
                  </a:lnTo>
                  <a:lnTo>
                    <a:pt x="4608766" y="38100"/>
                  </a:lnTo>
                  <a:lnTo>
                    <a:pt x="4608766" y="0"/>
                  </a:lnTo>
                  <a:close/>
                </a:path>
                <a:path w="5370830" h="38100">
                  <a:moveTo>
                    <a:pt x="4684954" y="0"/>
                  </a:moveTo>
                  <a:lnTo>
                    <a:pt x="4646854" y="0"/>
                  </a:lnTo>
                  <a:lnTo>
                    <a:pt x="4646854" y="38100"/>
                  </a:lnTo>
                  <a:lnTo>
                    <a:pt x="4684954" y="38100"/>
                  </a:lnTo>
                  <a:lnTo>
                    <a:pt x="4684954" y="0"/>
                  </a:lnTo>
                  <a:close/>
                </a:path>
                <a:path w="5370830" h="38100">
                  <a:moveTo>
                    <a:pt x="4761128" y="0"/>
                  </a:moveTo>
                  <a:lnTo>
                    <a:pt x="4723041" y="0"/>
                  </a:lnTo>
                  <a:lnTo>
                    <a:pt x="4723041" y="38100"/>
                  </a:lnTo>
                  <a:lnTo>
                    <a:pt x="4761128" y="38100"/>
                  </a:lnTo>
                  <a:lnTo>
                    <a:pt x="4761128" y="0"/>
                  </a:lnTo>
                  <a:close/>
                </a:path>
                <a:path w="5370830" h="38100">
                  <a:moveTo>
                    <a:pt x="4837303" y="0"/>
                  </a:moveTo>
                  <a:lnTo>
                    <a:pt x="4799215" y="0"/>
                  </a:lnTo>
                  <a:lnTo>
                    <a:pt x="4799215" y="38100"/>
                  </a:lnTo>
                  <a:lnTo>
                    <a:pt x="4837303" y="38100"/>
                  </a:lnTo>
                  <a:lnTo>
                    <a:pt x="4837303" y="0"/>
                  </a:lnTo>
                  <a:close/>
                </a:path>
                <a:path w="5370830" h="38100">
                  <a:moveTo>
                    <a:pt x="4913477" y="0"/>
                  </a:moveTo>
                  <a:lnTo>
                    <a:pt x="4875390" y="0"/>
                  </a:lnTo>
                  <a:lnTo>
                    <a:pt x="4875390" y="38100"/>
                  </a:lnTo>
                  <a:lnTo>
                    <a:pt x="4913477" y="38100"/>
                  </a:lnTo>
                  <a:lnTo>
                    <a:pt x="4913477" y="0"/>
                  </a:lnTo>
                  <a:close/>
                </a:path>
                <a:path w="5370830" h="38100">
                  <a:moveTo>
                    <a:pt x="4989665" y="0"/>
                  </a:moveTo>
                  <a:lnTo>
                    <a:pt x="4951565" y="0"/>
                  </a:lnTo>
                  <a:lnTo>
                    <a:pt x="4951565" y="38100"/>
                  </a:lnTo>
                  <a:lnTo>
                    <a:pt x="4989665" y="38100"/>
                  </a:lnTo>
                  <a:lnTo>
                    <a:pt x="4989665" y="0"/>
                  </a:lnTo>
                  <a:close/>
                </a:path>
                <a:path w="5370830" h="38100">
                  <a:moveTo>
                    <a:pt x="5065839" y="0"/>
                  </a:moveTo>
                  <a:lnTo>
                    <a:pt x="5027752" y="0"/>
                  </a:lnTo>
                  <a:lnTo>
                    <a:pt x="5027752" y="38100"/>
                  </a:lnTo>
                  <a:lnTo>
                    <a:pt x="5065839" y="38100"/>
                  </a:lnTo>
                  <a:lnTo>
                    <a:pt x="5065839" y="0"/>
                  </a:lnTo>
                  <a:close/>
                </a:path>
                <a:path w="5370830" h="38100">
                  <a:moveTo>
                    <a:pt x="5142014" y="0"/>
                  </a:moveTo>
                  <a:lnTo>
                    <a:pt x="5103927" y="0"/>
                  </a:lnTo>
                  <a:lnTo>
                    <a:pt x="5103927" y="38100"/>
                  </a:lnTo>
                  <a:lnTo>
                    <a:pt x="5142014" y="38100"/>
                  </a:lnTo>
                  <a:lnTo>
                    <a:pt x="5142014" y="0"/>
                  </a:lnTo>
                  <a:close/>
                </a:path>
                <a:path w="5370830" h="38100">
                  <a:moveTo>
                    <a:pt x="5218188" y="0"/>
                  </a:moveTo>
                  <a:lnTo>
                    <a:pt x="5180101" y="0"/>
                  </a:lnTo>
                  <a:lnTo>
                    <a:pt x="5180101" y="38100"/>
                  </a:lnTo>
                  <a:lnTo>
                    <a:pt x="5218188" y="38100"/>
                  </a:lnTo>
                  <a:lnTo>
                    <a:pt x="5218188" y="0"/>
                  </a:lnTo>
                  <a:close/>
                </a:path>
                <a:path w="5370830" h="38100">
                  <a:moveTo>
                    <a:pt x="5294376" y="0"/>
                  </a:moveTo>
                  <a:lnTo>
                    <a:pt x="5256276" y="0"/>
                  </a:lnTo>
                  <a:lnTo>
                    <a:pt x="5256276" y="38100"/>
                  </a:lnTo>
                  <a:lnTo>
                    <a:pt x="5294376" y="38100"/>
                  </a:lnTo>
                  <a:lnTo>
                    <a:pt x="5294376" y="0"/>
                  </a:lnTo>
                  <a:close/>
                </a:path>
                <a:path w="5370830" h="38100">
                  <a:moveTo>
                    <a:pt x="5370550" y="0"/>
                  </a:moveTo>
                  <a:lnTo>
                    <a:pt x="5332463" y="0"/>
                  </a:lnTo>
                  <a:lnTo>
                    <a:pt x="5332463" y="38100"/>
                  </a:lnTo>
                  <a:lnTo>
                    <a:pt x="5370550" y="38100"/>
                  </a:lnTo>
                  <a:lnTo>
                    <a:pt x="53705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538829" y="4613299"/>
              <a:ext cx="7018020" cy="114300"/>
            </a:xfrm>
            <a:custGeom>
              <a:avLst/>
              <a:gdLst/>
              <a:ahLst/>
              <a:cxnLst/>
              <a:rect l="l" t="t" r="r" b="b"/>
              <a:pathLst>
                <a:path w="7018019" h="114300">
                  <a:moveTo>
                    <a:pt x="114274" y="53390"/>
                  </a:moveTo>
                  <a:lnTo>
                    <a:pt x="94881" y="14084"/>
                  </a:lnTo>
                  <a:lnTo>
                    <a:pt x="60883" y="0"/>
                  </a:lnTo>
                  <a:lnTo>
                    <a:pt x="53390" y="0"/>
                  </a:lnTo>
                  <a:lnTo>
                    <a:pt x="14084" y="19392"/>
                  </a:lnTo>
                  <a:lnTo>
                    <a:pt x="0" y="53390"/>
                  </a:lnTo>
                  <a:lnTo>
                    <a:pt x="0" y="60896"/>
                  </a:lnTo>
                  <a:lnTo>
                    <a:pt x="19392" y="100215"/>
                  </a:lnTo>
                  <a:lnTo>
                    <a:pt x="53390" y="114300"/>
                  </a:lnTo>
                  <a:lnTo>
                    <a:pt x="60883" y="114300"/>
                  </a:lnTo>
                  <a:lnTo>
                    <a:pt x="100190" y="94907"/>
                  </a:lnTo>
                  <a:lnTo>
                    <a:pt x="114274" y="60896"/>
                  </a:lnTo>
                  <a:lnTo>
                    <a:pt x="114274" y="57150"/>
                  </a:lnTo>
                  <a:lnTo>
                    <a:pt x="114274" y="53390"/>
                  </a:lnTo>
                  <a:close/>
                </a:path>
                <a:path w="7018019" h="114300">
                  <a:moveTo>
                    <a:pt x="5494337" y="38100"/>
                  </a:moveTo>
                  <a:lnTo>
                    <a:pt x="5456250" y="38100"/>
                  </a:lnTo>
                  <a:lnTo>
                    <a:pt x="5456250" y="76200"/>
                  </a:lnTo>
                  <a:lnTo>
                    <a:pt x="5494337" y="76200"/>
                  </a:lnTo>
                  <a:lnTo>
                    <a:pt x="5494337" y="38100"/>
                  </a:lnTo>
                  <a:close/>
                </a:path>
                <a:path w="7018019" h="114300">
                  <a:moveTo>
                    <a:pt x="5570512" y="38100"/>
                  </a:moveTo>
                  <a:lnTo>
                    <a:pt x="5532425" y="38100"/>
                  </a:lnTo>
                  <a:lnTo>
                    <a:pt x="5532425" y="76200"/>
                  </a:lnTo>
                  <a:lnTo>
                    <a:pt x="5570512" y="76200"/>
                  </a:lnTo>
                  <a:lnTo>
                    <a:pt x="5570512" y="38100"/>
                  </a:lnTo>
                  <a:close/>
                </a:path>
                <a:path w="7018019" h="114300">
                  <a:moveTo>
                    <a:pt x="5646686" y="38100"/>
                  </a:moveTo>
                  <a:lnTo>
                    <a:pt x="5608599" y="38100"/>
                  </a:lnTo>
                  <a:lnTo>
                    <a:pt x="5608599" y="76200"/>
                  </a:lnTo>
                  <a:lnTo>
                    <a:pt x="5646686" y="76200"/>
                  </a:lnTo>
                  <a:lnTo>
                    <a:pt x="5646686" y="38100"/>
                  </a:lnTo>
                  <a:close/>
                </a:path>
                <a:path w="7018019" h="114300">
                  <a:moveTo>
                    <a:pt x="5722874" y="38100"/>
                  </a:moveTo>
                  <a:lnTo>
                    <a:pt x="5684786" y="38100"/>
                  </a:lnTo>
                  <a:lnTo>
                    <a:pt x="5684786" y="76200"/>
                  </a:lnTo>
                  <a:lnTo>
                    <a:pt x="5722874" y="76200"/>
                  </a:lnTo>
                  <a:lnTo>
                    <a:pt x="5722874" y="38100"/>
                  </a:lnTo>
                  <a:close/>
                </a:path>
                <a:path w="7018019" h="114300">
                  <a:moveTo>
                    <a:pt x="5799048" y="38100"/>
                  </a:moveTo>
                  <a:lnTo>
                    <a:pt x="5760961" y="38100"/>
                  </a:lnTo>
                  <a:lnTo>
                    <a:pt x="5760961" y="76200"/>
                  </a:lnTo>
                  <a:lnTo>
                    <a:pt x="5799048" y="76200"/>
                  </a:lnTo>
                  <a:lnTo>
                    <a:pt x="5799048" y="38100"/>
                  </a:lnTo>
                  <a:close/>
                </a:path>
                <a:path w="7018019" h="114300">
                  <a:moveTo>
                    <a:pt x="5875223" y="38100"/>
                  </a:moveTo>
                  <a:lnTo>
                    <a:pt x="5837136" y="38100"/>
                  </a:lnTo>
                  <a:lnTo>
                    <a:pt x="5837136" y="76200"/>
                  </a:lnTo>
                  <a:lnTo>
                    <a:pt x="5875223" y="76200"/>
                  </a:lnTo>
                  <a:lnTo>
                    <a:pt x="5875223" y="38100"/>
                  </a:lnTo>
                  <a:close/>
                </a:path>
                <a:path w="7018019" h="114300">
                  <a:moveTo>
                    <a:pt x="5951398" y="38100"/>
                  </a:moveTo>
                  <a:lnTo>
                    <a:pt x="5913310" y="38100"/>
                  </a:lnTo>
                  <a:lnTo>
                    <a:pt x="5913310" y="76200"/>
                  </a:lnTo>
                  <a:lnTo>
                    <a:pt x="5951398" y="76200"/>
                  </a:lnTo>
                  <a:lnTo>
                    <a:pt x="5951398" y="38100"/>
                  </a:lnTo>
                  <a:close/>
                </a:path>
                <a:path w="7018019" h="114300">
                  <a:moveTo>
                    <a:pt x="6027585" y="38100"/>
                  </a:moveTo>
                  <a:lnTo>
                    <a:pt x="5989498" y="38100"/>
                  </a:lnTo>
                  <a:lnTo>
                    <a:pt x="5989498" y="76200"/>
                  </a:lnTo>
                  <a:lnTo>
                    <a:pt x="6027585" y="76200"/>
                  </a:lnTo>
                  <a:lnTo>
                    <a:pt x="6027585" y="38100"/>
                  </a:lnTo>
                  <a:close/>
                </a:path>
                <a:path w="7018019" h="114300">
                  <a:moveTo>
                    <a:pt x="6103759" y="38100"/>
                  </a:moveTo>
                  <a:lnTo>
                    <a:pt x="6065672" y="38100"/>
                  </a:lnTo>
                  <a:lnTo>
                    <a:pt x="6065672" y="76200"/>
                  </a:lnTo>
                  <a:lnTo>
                    <a:pt x="6103759" y="76200"/>
                  </a:lnTo>
                  <a:lnTo>
                    <a:pt x="6103759" y="38100"/>
                  </a:lnTo>
                  <a:close/>
                </a:path>
                <a:path w="7018019" h="114300">
                  <a:moveTo>
                    <a:pt x="6179934" y="38100"/>
                  </a:moveTo>
                  <a:lnTo>
                    <a:pt x="6141847" y="38100"/>
                  </a:lnTo>
                  <a:lnTo>
                    <a:pt x="6141847" y="76200"/>
                  </a:lnTo>
                  <a:lnTo>
                    <a:pt x="6179934" y="76200"/>
                  </a:lnTo>
                  <a:lnTo>
                    <a:pt x="6179934" y="38100"/>
                  </a:lnTo>
                  <a:close/>
                </a:path>
                <a:path w="7018019" h="114300">
                  <a:moveTo>
                    <a:pt x="6256109" y="38100"/>
                  </a:moveTo>
                  <a:lnTo>
                    <a:pt x="6218021" y="38100"/>
                  </a:lnTo>
                  <a:lnTo>
                    <a:pt x="6218021" y="76200"/>
                  </a:lnTo>
                  <a:lnTo>
                    <a:pt x="6256109" y="76200"/>
                  </a:lnTo>
                  <a:lnTo>
                    <a:pt x="6256109" y="38100"/>
                  </a:lnTo>
                  <a:close/>
                </a:path>
                <a:path w="7018019" h="114300">
                  <a:moveTo>
                    <a:pt x="6332296" y="38100"/>
                  </a:moveTo>
                  <a:lnTo>
                    <a:pt x="6294209" y="38100"/>
                  </a:lnTo>
                  <a:lnTo>
                    <a:pt x="6294209" y="76200"/>
                  </a:lnTo>
                  <a:lnTo>
                    <a:pt x="6332296" y="76200"/>
                  </a:lnTo>
                  <a:lnTo>
                    <a:pt x="6332296" y="38100"/>
                  </a:lnTo>
                  <a:close/>
                </a:path>
                <a:path w="7018019" h="114300">
                  <a:moveTo>
                    <a:pt x="6408471" y="38100"/>
                  </a:moveTo>
                  <a:lnTo>
                    <a:pt x="6370383" y="38100"/>
                  </a:lnTo>
                  <a:lnTo>
                    <a:pt x="6370383" y="76200"/>
                  </a:lnTo>
                  <a:lnTo>
                    <a:pt x="6408471" y="76200"/>
                  </a:lnTo>
                  <a:lnTo>
                    <a:pt x="6408471" y="38100"/>
                  </a:lnTo>
                  <a:close/>
                </a:path>
                <a:path w="7018019" h="114300">
                  <a:moveTo>
                    <a:pt x="6484645" y="38100"/>
                  </a:moveTo>
                  <a:lnTo>
                    <a:pt x="6446558" y="38100"/>
                  </a:lnTo>
                  <a:lnTo>
                    <a:pt x="6446558" y="76200"/>
                  </a:lnTo>
                  <a:lnTo>
                    <a:pt x="6484645" y="76200"/>
                  </a:lnTo>
                  <a:lnTo>
                    <a:pt x="6484645" y="38100"/>
                  </a:lnTo>
                  <a:close/>
                </a:path>
                <a:path w="7018019" h="114300">
                  <a:moveTo>
                    <a:pt x="6560833" y="38100"/>
                  </a:moveTo>
                  <a:lnTo>
                    <a:pt x="6522733" y="38100"/>
                  </a:lnTo>
                  <a:lnTo>
                    <a:pt x="6522733" y="76200"/>
                  </a:lnTo>
                  <a:lnTo>
                    <a:pt x="6560833" y="76200"/>
                  </a:lnTo>
                  <a:lnTo>
                    <a:pt x="6560833" y="38100"/>
                  </a:lnTo>
                  <a:close/>
                </a:path>
                <a:path w="7018019" h="114300">
                  <a:moveTo>
                    <a:pt x="6637007" y="38100"/>
                  </a:moveTo>
                  <a:lnTo>
                    <a:pt x="6598920" y="38100"/>
                  </a:lnTo>
                  <a:lnTo>
                    <a:pt x="6598920" y="76200"/>
                  </a:lnTo>
                  <a:lnTo>
                    <a:pt x="6637007" y="76200"/>
                  </a:lnTo>
                  <a:lnTo>
                    <a:pt x="6637007" y="38100"/>
                  </a:lnTo>
                  <a:close/>
                </a:path>
                <a:path w="7018019" h="114300">
                  <a:moveTo>
                    <a:pt x="6713182" y="38100"/>
                  </a:moveTo>
                  <a:lnTo>
                    <a:pt x="6675094" y="38100"/>
                  </a:lnTo>
                  <a:lnTo>
                    <a:pt x="6675094" y="76200"/>
                  </a:lnTo>
                  <a:lnTo>
                    <a:pt x="6713182" y="76200"/>
                  </a:lnTo>
                  <a:lnTo>
                    <a:pt x="6713182" y="38100"/>
                  </a:lnTo>
                  <a:close/>
                </a:path>
                <a:path w="7018019" h="114300">
                  <a:moveTo>
                    <a:pt x="6789356" y="38100"/>
                  </a:moveTo>
                  <a:lnTo>
                    <a:pt x="6751269" y="38100"/>
                  </a:lnTo>
                  <a:lnTo>
                    <a:pt x="6751269" y="76200"/>
                  </a:lnTo>
                  <a:lnTo>
                    <a:pt x="6789356" y="76200"/>
                  </a:lnTo>
                  <a:lnTo>
                    <a:pt x="6789356" y="38100"/>
                  </a:lnTo>
                  <a:close/>
                </a:path>
                <a:path w="7018019" h="114300">
                  <a:moveTo>
                    <a:pt x="6865544" y="38100"/>
                  </a:moveTo>
                  <a:lnTo>
                    <a:pt x="6827444" y="38100"/>
                  </a:lnTo>
                  <a:lnTo>
                    <a:pt x="6827444" y="76200"/>
                  </a:lnTo>
                  <a:lnTo>
                    <a:pt x="6865544" y="76200"/>
                  </a:lnTo>
                  <a:lnTo>
                    <a:pt x="6865544" y="38100"/>
                  </a:lnTo>
                  <a:close/>
                </a:path>
                <a:path w="7018019" h="114300">
                  <a:moveTo>
                    <a:pt x="6941718" y="38100"/>
                  </a:moveTo>
                  <a:lnTo>
                    <a:pt x="6903631" y="38100"/>
                  </a:lnTo>
                  <a:lnTo>
                    <a:pt x="6903631" y="76200"/>
                  </a:lnTo>
                  <a:lnTo>
                    <a:pt x="6941718" y="76200"/>
                  </a:lnTo>
                  <a:lnTo>
                    <a:pt x="6941718" y="38100"/>
                  </a:lnTo>
                  <a:close/>
                </a:path>
                <a:path w="7018019" h="114300">
                  <a:moveTo>
                    <a:pt x="7017893" y="38100"/>
                  </a:moveTo>
                  <a:lnTo>
                    <a:pt x="6979806" y="38100"/>
                  </a:lnTo>
                  <a:lnTo>
                    <a:pt x="6979806" y="76200"/>
                  </a:lnTo>
                  <a:lnTo>
                    <a:pt x="7017893" y="76200"/>
                  </a:lnTo>
                  <a:lnTo>
                    <a:pt x="7017893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538838" y="461329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66" y="57149"/>
                  </a:moveTo>
                  <a:lnTo>
                    <a:pt x="114266" y="60902"/>
                  </a:lnTo>
                  <a:lnTo>
                    <a:pt x="113900" y="64618"/>
                  </a:lnTo>
                  <a:lnTo>
                    <a:pt x="113169" y="68299"/>
                  </a:lnTo>
                  <a:lnTo>
                    <a:pt x="112437" y="71979"/>
                  </a:lnTo>
                  <a:lnTo>
                    <a:pt x="104638" y="88900"/>
                  </a:lnTo>
                  <a:lnTo>
                    <a:pt x="102553" y="92020"/>
                  </a:lnTo>
                  <a:lnTo>
                    <a:pt x="68279" y="113201"/>
                  </a:lnTo>
                  <a:lnTo>
                    <a:pt x="64600" y="113933"/>
                  </a:lnTo>
                  <a:lnTo>
                    <a:pt x="60884" y="114299"/>
                  </a:lnTo>
                  <a:lnTo>
                    <a:pt x="57133" y="114299"/>
                  </a:lnTo>
                  <a:lnTo>
                    <a:pt x="53382" y="114299"/>
                  </a:lnTo>
                  <a:lnTo>
                    <a:pt x="49666" y="113933"/>
                  </a:lnTo>
                  <a:lnTo>
                    <a:pt x="45987" y="113201"/>
                  </a:lnTo>
                  <a:lnTo>
                    <a:pt x="42307" y="112469"/>
                  </a:lnTo>
                  <a:lnTo>
                    <a:pt x="9628" y="88900"/>
                  </a:lnTo>
                  <a:lnTo>
                    <a:pt x="1097" y="68299"/>
                  </a:lnTo>
                  <a:lnTo>
                    <a:pt x="365" y="64618"/>
                  </a:lnTo>
                  <a:lnTo>
                    <a:pt x="0" y="60902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16733" y="16738"/>
                  </a:lnTo>
                  <a:lnTo>
                    <a:pt x="25391" y="9631"/>
                  </a:lnTo>
                  <a:lnTo>
                    <a:pt x="28510" y="7546"/>
                  </a:lnTo>
                  <a:lnTo>
                    <a:pt x="57133" y="0"/>
                  </a:lnTo>
                  <a:lnTo>
                    <a:pt x="60884" y="0"/>
                  </a:lnTo>
                  <a:lnTo>
                    <a:pt x="64600" y="366"/>
                  </a:lnTo>
                  <a:lnTo>
                    <a:pt x="68279" y="1098"/>
                  </a:lnTo>
                  <a:lnTo>
                    <a:pt x="71958" y="1830"/>
                  </a:lnTo>
                  <a:lnTo>
                    <a:pt x="88875" y="9631"/>
                  </a:lnTo>
                  <a:lnTo>
                    <a:pt x="91994" y="11716"/>
                  </a:lnTo>
                  <a:lnTo>
                    <a:pt x="104638" y="25399"/>
                  </a:lnTo>
                  <a:lnTo>
                    <a:pt x="106722" y="28519"/>
                  </a:lnTo>
                  <a:lnTo>
                    <a:pt x="114266" y="53397"/>
                  </a:lnTo>
                  <a:lnTo>
                    <a:pt x="114266" y="57149"/>
                  </a:lnTo>
                  <a:close/>
                </a:path>
              </a:pathLst>
            </a:custGeom>
            <a:ln w="380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577891" y="461329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60884" y="114299"/>
                  </a:moveTo>
                  <a:lnTo>
                    <a:pt x="53382" y="114299"/>
                  </a:lnTo>
                  <a:lnTo>
                    <a:pt x="49666" y="113933"/>
                  </a:lnTo>
                  <a:lnTo>
                    <a:pt x="14081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386" y="14085"/>
                  </a:lnTo>
                  <a:lnTo>
                    <a:pt x="53382" y="0"/>
                  </a:lnTo>
                  <a:lnTo>
                    <a:pt x="60884" y="0"/>
                  </a:lnTo>
                  <a:lnTo>
                    <a:pt x="100185" y="19392"/>
                  </a:lnTo>
                  <a:lnTo>
                    <a:pt x="114266" y="53397"/>
                  </a:lnTo>
                  <a:lnTo>
                    <a:pt x="114266" y="57149"/>
                  </a:lnTo>
                  <a:lnTo>
                    <a:pt x="114266" y="60902"/>
                  </a:lnTo>
                  <a:lnTo>
                    <a:pt x="94880" y="100214"/>
                  </a:lnTo>
                  <a:lnTo>
                    <a:pt x="64600" y="113933"/>
                  </a:lnTo>
                  <a:lnTo>
                    <a:pt x="60884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577891" y="4613291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66" y="57149"/>
                  </a:moveTo>
                  <a:lnTo>
                    <a:pt x="100185" y="94907"/>
                  </a:lnTo>
                  <a:lnTo>
                    <a:pt x="88875" y="104668"/>
                  </a:lnTo>
                  <a:lnTo>
                    <a:pt x="85755" y="106753"/>
                  </a:lnTo>
                  <a:lnTo>
                    <a:pt x="57133" y="114299"/>
                  </a:lnTo>
                  <a:lnTo>
                    <a:pt x="53382" y="114299"/>
                  </a:lnTo>
                  <a:lnTo>
                    <a:pt x="49666" y="113933"/>
                  </a:lnTo>
                  <a:lnTo>
                    <a:pt x="45987" y="113201"/>
                  </a:lnTo>
                  <a:lnTo>
                    <a:pt x="42307" y="112469"/>
                  </a:lnTo>
                  <a:lnTo>
                    <a:pt x="25391" y="104668"/>
                  </a:lnTo>
                  <a:lnTo>
                    <a:pt x="22272" y="102583"/>
                  </a:lnTo>
                  <a:lnTo>
                    <a:pt x="9628" y="88900"/>
                  </a:lnTo>
                  <a:lnTo>
                    <a:pt x="7544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5" y="49681"/>
                  </a:lnTo>
                  <a:lnTo>
                    <a:pt x="1097" y="46000"/>
                  </a:lnTo>
                  <a:lnTo>
                    <a:pt x="1829" y="42320"/>
                  </a:lnTo>
                  <a:lnTo>
                    <a:pt x="9628" y="25399"/>
                  </a:lnTo>
                  <a:lnTo>
                    <a:pt x="11712" y="22279"/>
                  </a:lnTo>
                  <a:lnTo>
                    <a:pt x="45987" y="1098"/>
                  </a:lnTo>
                  <a:lnTo>
                    <a:pt x="49666" y="366"/>
                  </a:lnTo>
                  <a:lnTo>
                    <a:pt x="53382" y="0"/>
                  </a:lnTo>
                  <a:lnTo>
                    <a:pt x="57133" y="0"/>
                  </a:lnTo>
                  <a:lnTo>
                    <a:pt x="60884" y="0"/>
                  </a:lnTo>
                  <a:lnTo>
                    <a:pt x="64600" y="366"/>
                  </a:lnTo>
                  <a:lnTo>
                    <a:pt x="68279" y="1098"/>
                  </a:lnTo>
                  <a:lnTo>
                    <a:pt x="71958" y="1830"/>
                  </a:lnTo>
                  <a:lnTo>
                    <a:pt x="104638" y="25399"/>
                  </a:lnTo>
                  <a:lnTo>
                    <a:pt x="113169" y="46000"/>
                  </a:lnTo>
                  <a:lnTo>
                    <a:pt x="113900" y="49681"/>
                  </a:lnTo>
                  <a:lnTo>
                    <a:pt x="114266" y="53397"/>
                  </a:lnTo>
                  <a:lnTo>
                    <a:pt x="114266" y="57149"/>
                  </a:lnTo>
                  <a:close/>
                </a:path>
              </a:pathLst>
            </a:custGeom>
            <a:ln w="380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662616" y="6289255"/>
              <a:ext cx="5370830" cy="38100"/>
            </a:xfrm>
            <a:custGeom>
              <a:avLst/>
              <a:gdLst/>
              <a:ahLst/>
              <a:cxnLst/>
              <a:rect l="l" t="t" r="r" b="b"/>
              <a:pathLst>
                <a:path w="5370830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  <a:path w="5370830" h="38100">
                  <a:moveTo>
                    <a:pt x="114274" y="0"/>
                  </a:moveTo>
                  <a:lnTo>
                    <a:pt x="76187" y="0"/>
                  </a:lnTo>
                  <a:lnTo>
                    <a:pt x="76187" y="38100"/>
                  </a:lnTo>
                  <a:lnTo>
                    <a:pt x="114274" y="38100"/>
                  </a:lnTo>
                  <a:lnTo>
                    <a:pt x="114274" y="0"/>
                  </a:lnTo>
                  <a:close/>
                </a:path>
                <a:path w="5370830" h="38100">
                  <a:moveTo>
                    <a:pt x="190449" y="0"/>
                  </a:moveTo>
                  <a:lnTo>
                    <a:pt x="152361" y="0"/>
                  </a:lnTo>
                  <a:lnTo>
                    <a:pt x="152361" y="38100"/>
                  </a:lnTo>
                  <a:lnTo>
                    <a:pt x="190449" y="38100"/>
                  </a:lnTo>
                  <a:lnTo>
                    <a:pt x="190449" y="0"/>
                  </a:lnTo>
                  <a:close/>
                </a:path>
                <a:path w="5370830" h="38100">
                  <a:moveTo>
                    <a:pt x="266623" y="0"/>
                  </a:moveTo>
                  <a:lnTo>
                    <a:pt x="228536" y="0"/>
                  </a:lnTo>
                  <a:lnTo>
                    <a:pt x="228536" y="38100"/>
                  </a:lnTo>
                  <a:lnTo>
                    <a:pt x="266623" y="38100"/>
                  </a:lnTo>
                  <a:lnTo>
                    <a:pt x="266623" y="0"/>
                  </a:lnTo>
                  <a:close/>
                </a:path>
                <a:path w="5370830" h="38100">
                  <a:moveTo>
                    <a:pt x="342811" y="0"/>
                  </a:moveTo>
                  <a:lnTo>
                    <a:pt x="304711" y="0"/>
                  </a:lnTo>
                  <a:lnTo>
                    <a:pt x="304711" y="38100"/>
                  </a:lnTo>
                  <a:lnTo>
                    <a:pt x="342811" y="38100"/>
                  </a:lnTo>
                  <a:lnTo>
                    <a:pt x="342811" y="0"/>
                  </a:lnTo>
                  <a:close/>
                </a:path>
                <a:path w="5370830" h="38100">
                  <a:moveTo>
                    <a:pt x="418985" y="0"/>
                  </a:moveTo>
                  <a:lnTo>
                    <a:pt x="380898" y="0"/>
                  </a:lnTo>
                  <a:lnTo>
                    <a:pt x="380898" y="38100"/>
                  </a:lnTo>
                  <a:lnTo>
                    <a:pt x="418985" y="38100"/>
                  </a:lnTo>
                  <a:lnTo>
                    <a:pt x="418985" y="0"/>
                  </a:lnTo>
                  <a:close/>
                </a:path>
                <a:path w="5370830" h="38100">
                  <a:moveTo>
                    <a:pt x="495160" y="0"/>
                  </a:moveTo>
                  <a:lnTo>
                    <a:pt x="457073" y="0"/>
                  </a:lnTo>
                  <a:lnTo>
                    <a:pt x="457073" y="38100"/>
                  </a:lnTo>
                  <a:lnTo>
                    <a:pt x="495160" y="38100"/>
                  </a:lnTo>
                  <a:lnTo>
                    <a:pt x="495160" y="0"/>
                  </a:lnTo>
                  <a:close/>
                </a:path>
                <a:path w="5370830" h="38100">
                  <a:moveTo>
                    <a:pt x="571334" y="0"/>
                  </a:moveTo>
                  <a:lnTo>
                    <a:pt x="533247" y="0"/>
                  </a:lnTo>
                  <a:lnTo>
                    <a:pt x="533247" y="38100"/>
                  </a:lnTo>
                  <a:lnTo>
                    <a:pt x="571334" y="38100"/>
                  </a:lnTo>
                  <a:lnTo>
                    <a:pt x="571334" y="0"/>
                  </a:lnTo>
                  <a:close/>
                </a:path>
                <a:path w="5370830" h="38100">
                  <a:moveTo>
                    <a:pt x="647522" y="0"/>
                  </a:moveTo>
                  <a:lnTo>
                    <a:pt x="609434" y="0"/>
                  </a:lnTo>
                  <a:lnTo>
                    <a:pt x="609434" y="38100"/>
                  </a:lnTo>
                  <a:lnTo>
                    <a:pt x="647522" y="38100"/>
                  </a:lnTo>
                  <a:lnTo>
                    <a:pt x="647522" y="0"/>
                  </a:lnTo>
                  <a:close/>
                </a:path>
                <a:path w="5370830" h="38100">
                  <a:moveTo>
                    <a:pt x="723696" y="0"/>
                  </a:moveTo>
                  <a:lnTo>
                    <a:pt x="685609" y="0"/>
                  </a:lnTo>
                  <a:lnTo>
                    <a:pt x="685609" y="38100"/>
                  </a:lnTo>
                  <a:lnTo>
                    <a:pt x="723696" y="38100"/>
                  </a:lnTo>
                  <a:lnTo>
                    <a:pt x="723696" y="0"/>
                  </a:lnTo>
                  <a:close/>
                </a:path>
                <a:path w="5370830" h="38100">
                  <a:moveTo>
                    <a:pt x="799871" y="0"/>
                  </a:moveTo>
                  <a:lnTo>
                    <a:pt x="761784" y="0"/>
                  </a:lnTo>
                  <a:lnTo>
                    <a:pt x="761784" y="38100"/>
                  </a:lnTo>
                  <a:lnTo>
                    <a:pt x="799871" y="38100"/>
                  </a:lnTo>
                  <a:lnTo>
                    <a:pt x="799871" y="0"/>
                  </a:lnTo>
                  <a:close/>
                </a:path>
                <a:path w="5370830" h="38100">
                  <a:moveTo>
                    <a:pt x="876046" y="0"/>
                  </a:moveTo>
                  <a:lnTo>
                    <a:pt x="837958" y="0"/>
                  </a:lnTo>
                  <a:lnTo>
                    <a:pt x="837958" y="38100"/>
                  </a:lnTo>
                  <a:lnTo>
                    <a:pt x="876046" y="38100"/>
                  </a:lnTo>
                  <a:lnTo>
                    <a:pt x="876046" y="0"/>
                  </a:lnTo>
                  <a:close/>
                </a:path>
                <a:path w="5370830" h="38100">
                  <a:moveTo>
                    <a:pt x="952233" y="0"/>
                  </a:moveTo>
                  <a:lnTo>
                    <a:pt x="914146" y="0"/>
                  </a:lnTo>
                  <a:lnTo>
                    <a:pt x="914146" y="38100"/>
                  </a:lnTo>
                  <a:lnTo>
                    <a:pt x="952233" y="38100"/>
                  </a:lnTo>
                  <a:lnTo>
                    <a:pt x="952233" y="0"/>
                  </a:lnTo>
                  <a:close/>
                </a:path>
                <a:path w="5370830" h="38100">
                  <a:moveTo>
                    <a:pt x="1028407" y="0"/>
                  </a:moveTo>
                  <a:lnTo>
                    <a:pt x="990320" y="0"/>
                  </a:lnTo>
                  <a:lnTo>
                    <a:pt x="990320" y="38100"/>
                  </a:lnTo>
                  <a:lnTo>
                    <a:pt x="1028407" y="38100"/>
                  </a:lnTo>
                  <a:lnTo>
                    <a:pt x="1028407" y="0"/>
                  </a:lnTo>
                  <a:close/>
                </a:path>
                <a:path w="5370830" h="38100">
                  <a:moveTo>
                    <a:pt x="1104582" y="0"/>
                  </a:moveTo>
                  <a:lnTo>
                    <a:pt x="1066495" y="0"/>
                  </a:lnTo>
                  <a:lnTo>
                    <a:pt x="1066495" y="38100"/>
                  </a:lnTo>
                  <a:lnTo>
                    <a:pt x="1104582" y="38100"/>
                  </a:lnTo>
                  <a:lnTo>
                    <a:pt x="1104582" y="0"/>
                  </a:lnTo>
                  <a:close/>
                </a:path>
                <a:path w="5370830" h="38100">
                  <a:moveTo>
                    <a:pt x="1180757" y="0"/>
                  </a:moveTo>
                  <a:lnTo>
                    <a:pt x="1142669" y="0"/>
                  </a:lnTo>
                  <a:lnTo>
                    <a:pt x="1142669" y="38100"/>
                  </a:lnTo>
                  <a:lnTo>
                    <a:pt x="1180757" y="38100"/>
                  </a:lnTo>
                  <a:lnTo>
                    <a:pt x="1180757" y="0"/>
                  </a:lnTo>
                  <a:close/>
                </a:path>
                <a:path w="5370830" h="38100">
                  <a:moveTo>
                    <a:pt x="1256944" y="0"/>
                  </a:moveTo>
                  <a:lnTo>
                    <a:pt x="1218857" y="0"/>
                  </a:lnTo>
                  <a:lnTo>
                    <a:pt x="1218857" y="38100"/>
                  </a:lnTo>
                  <a:lnTo>
                    <a:pt x="1256944" y="38100"/>
                  </a:lnTo>
                  <a:lnTo>
                    <a:pt x="1256944" y="0"/>
                  </a:lnTo>
                  <a:close/>
                </a:path>
                <a:path w="5370830" h="38100">
                  <a:moveTo>
                    <a:pt x="1333119" y="0"/>
                  </a:moveTo>
                  <a:lnTo>
                    <a:pt x="1295031" y="0"/>
                  </a:lnTo>
                  <a:lnTo>
                    <a:pt x="1295031" y="38100"/>
                  </a:lnTo>
                  <a:lnTo>
                    <a:pt x="1333119" y="38100"/>
                  </a:lnTo>
                  <a:lnTo>
                    <a:pt x="1333119" y="0"/>
                  </a:lnTo>
                  <a:close/>
                </a:path>
                <a:path w="5370830" h="38100">
                  <a:moveTo>
                    <a:pt x="1409293" y="0"/>
                  </a:moveTo>
                  <a:lnTo>
                    <a:pt x="1371206" y="0"/>
                  </a:lnTo>
                  <a:lnTo>
                    <a:pt x="1371206" y="38100"/>
                  </a:lnTo>
                  <a:lnTo>
                    <a:pt x="1409293" y="38100"/>
                  </a:lnTo>
                  <a:lnTo>
                    <a:pt x="1409293" y="0"/>
                  </a:lnTo>
                  <a:close/>
                </a:path>
                <a:path w="5370830" h="38100">
                  <a:moveTo>
                    <a:pt x="1485480" y="0"/>
                  </a:moveTo>
                  <a:lnTo>
                    <a:pt x="1447380" y="0"/>
                  </a:lnTo>
                  <a:lnTo>
                    <a:pt x="1447380" y="38100"/>
                  </a:lnTo>
                  <a:lnTo>
                    <a:pt x="1485480" y="38100"/>
                  </a:lnTo>
                  <a:lnTo>
                    <a:pt x="1485480" y="0"/>
                  </a:lnTo>
                  <a:close/>
                </a:path>
                <a:path w="5370830" h="38100">
                  <a:moveTo>
                    <a:pt x="1561655" y="0"/>
                  </a:moveTo>
                  <a:lnTo>
                    <a:pt x="1523568" y="0"/>
                  </a:lnTo>
                  <a:lnTo>
                    <a:pt x="1523568" y="38100"/>
                  </a:lnTo>
                  <a:lnTo>
                    <a:pt x="1561655" y="38100"/>
                  </a:lnTo>
                  <a:lnTo>
                    <a:pt x="1561655" y="0"/>
                  </a:lnTo>
                  <a:close/>
                </a:path>
                <a:path w="5370830" h="38100">
                  <a:moveTo>
                    <a:pt x="1637830" y="0"/>
                  </a:moveTo>
                  <a:lnTo>
                    <a:pt x="1599742" y="0"/>
                  </a:lnTo>
                  <a:lnTo>
                    <a:pt x="1599742" y="38100"/>
                  </a:lnTo>
                  <a:lnTo>
                    <a:pt x="1637830" y="38100"/>
                  </a:lnTo>
                  <a:lnTo>
                    <a:pt x="1637830" y="0"/>
                  </a:lnTo>
                  <a:close/>
                </a:path>
                <a:path w="5370830" h="38100">
                  <a:moveTo>
                    <a:pt x="1714004" y="0"/>
                  </a:moveTo>
                  <a:lnTo>
                    <a:pt x="1675917" y="0"/>
                  </a:lnTo>
                  <a:lnTo>
                    <a:pt x="1675917" y="38100"/>
                  </a:lnTo>
                  <a:lnTo>
                    <a:pt x="1714004" y="38100"/>
                  </a:lnTo>
                  <a:lnTo>
                    <a:pt x="1714004" y="0"/>
                  </a:lnTo>
                  <a:close/>
                </a:path>
                <a:path w="5370830" h="38100">
                  <a:moveTo>
                    <a:pt x="1790192" y="0"/>
                  </a:moveTo>
                  <a:lnTo>
                    <a:pt x="1752092" y="0"/>
                  </a:lnTo>
                  <a:lnTo>
                    <a:pt x="1752092" y="38100"/>
                  </a:lnTo>
                  <a:lnTo>
                    <a:pt x="1790192" y="38100"/>
                  </a:lnTo>
                  <a:lnTo>
                    <a:pt x="1790192" y="0"/>
                  </a:lnTo>
                  <a:close/>
                </a:path>
                <a:path w="5370830" h="38100">
                  <a:moveTo>
                    <a:pt x="1866366" y="0"/>
                  </a:moveTo>
                  <a:lnTo>
                    <a:pt x="1828279" y="0"/>
                  </a:lnTo>
                  <a:lnTo>
                    <a:pt x="1828279" y="38100"/>
                  </a:lnTo>
                  <a:lnTo>
                    <a:pt x="1866366" y="38100"/>
                  </a:lnTo>
                  <a:lnTo>
                    <a:pt x="1866366" y="0"/>
                  </a:lnTo>
                  <a:close/>
                </a:path>
                <a:path w="5370830" h="38100">
                  <a:moveTo>
                    <a:pt x="1942541" y="0"/>
                  </a:moveTo>
                  <a:lnTo>
                    <a:pt x="1904453" y="0"/>
                  </a:lnTo>
                  <a:lnTo>
                    <a:pt x="1904453" y="38100"/>
                  </a:lnTo>
                  <a:lnTo>
                    <a:pt x="1942541" y="38100"/>
                  </a:lnTo>
                  <a:lnTo>
                    <a:pt x="1942541" y="0"/>
                  </a:lnTo>
                  <a:close/>
                </a:path>
                <a:path w="5370830" h="38100">
                  <a:moveTo>
                    <a:pt x="2018715" y="0"/>
                  </a:moveTo>
                  <a:lnTo>
                    <a:pt x="1980628" y="0"/>
                  </a:lnTo>
                  <a:lnTo>
                    <a:pt x="1980628" y="38100"/>
                  </a:lnTo>
                  <a:lnTo>
                    <a:pt x="2018715" y="38100"/>
                  </a:lnTo>
                  <a:lnTo>
                    <a:pt x="2018715" y="0"/>
                  </a:lnTo>
                  <a:close/>
                </a:path>
                <a:path w="5370830" h="38100">
                  <a:moveTo>
                    <a:pt x="2094903" y="0"/>
                  </a:moveTo>
                  <a:lnTo>
                    <a:pt x="2056815" y="0"/>
                  </a:lnTo>
                  <a:lnTo>
                    <a:pt x="2056815" y="38100"/>
                  </a:lnTo>
                  <a:lnTo>
                    <a:pt x="2094903" y="38100"/>
                  </a:lnTo>
                  <a:lnTo>
                    <a:pt x="2094903" y="0"/>
                  </a:lnTo>
                  <a:close/>
                </a:path>
                <a:path w="5370830" h="38100">
                  <a:moveTo>
                    <a:pt x="2171077" y="0"/>
                  </a:moveTo>
                  <a:lnTo>
                    <a:pt x="2132990" y="0"/>
                  </a:lnTo>
                  <a:lnTo>
                    <a:pt x="2132990" y="38100"/>
                  </a:lnTo>
                  <a:lnTo>
                    <a:pt x="2171077" y="38100"/>
                  </a:lnTo>
                  <a:lnTo>
                    <a:pt x="2171077" y="0"/>
                  </a:lnTo>
                  <a:close/>
                </a:path>
                <a:path w="5370830" h="38100">
                  <a:moveTo>
                    <a:pt x="2247252" y="0"/>
                  </a:moveTo>
                  <a:lnTo>
                    <a:pt x="2209165" y="0"/>
                  </a:lnTo>
                  <a:lnTo>
                    <a:pt x="2209165" y="38100"/>
                  </a:lnTo>
                  <a:lnTo>
                    <a:pt x="2247252" y="38100"/>
                  </a:lnTo>
                  <a:lnTo>
                    <a:pt x="2247252" y="0"/>
                  </a:lnTo>
                  <a:close/>
                </a:path>
                <a:path w="5370830" h="38100">
                  <a:moveTo>
                    <a:pt x="2323427" y="0"/>
                  </a:moveTo>
                  <a:lnTo>
                    <a:pt x="2285339" y="0"/>
                  </a:lnTo>
                  <a:lnTo>
                    <a:pt x="2285339" y="38100"/>
                  </a:lnTo>
                  <a:lnTo>
                    <a:pt x="2323427" y="38100"/>
                  </a:lnTo>
                  <a:lnTo>
                    <a:pt x="2323427" y="0"/>
                  </a:lnTo>
                  <a:close/>
                </a:path>
                <a:path w="5370830" h="38100">
                  <a:moveTo>
                    <a:pt x="2399614" y="0"/>
                  </a:moveTo>
                  <a:lnTo>
                    <a:pt x="2361527" y="0"/>
                  </a:lnTo>
                  <a:lnTo>
                    <a:pt x="2361527" y="38100"/>
                  </a:lnTo>
                  <a:lnTo>
                    <a:pt x="2399614" y="38100"/>
                  </a:lnTo>
                  <a:lnTo>
                    <a:pt x="2399614" y="0"/>
                  </a:lnTo>
                  <a:close/>
                </a:path>
                <a:path w="5370830" h="38100">
                  <a:moveTo>
                    <a:pt x="2475788" y="0"/>
                  </a:moveTo>
                  <a:lnTo>
                    <a:pt x="2437701" y="0"/>
                  </a:lnTo>
                  <a:lnTo>
                    <a:pt x="2437701" y="38100"/>
                  </a:lnTo>
                  <a:lnTo>
                    <a:pt x="2475788" y="38100"/>
                  </a:lnTo>
                  <a:lnTo>
                    <a:pt x="2475788" y="0"/>
                  </a:lnTo>
                  <a:close/>
                </a:path>
                <a:path w="5370830" h="38100">
                  <a:moveTo>
                    <a:pt x="2551963" y="0"/>
                  </a:moveTo>
                  <a:lnTo>
                    <a:pt x="2513876" y="0"/>
                  </a:lnTo>
                  <a:lnTo>
                    <a:pt x="2513876" y="38100"/>
                  </a:lnTo>
                  <a:lnTo>
                    <a:pt x="2551963" y="38100"/>
                  </a:lnTo>
                  <a:lnTo>
                    <a:pt x="2551963" y="0"/>
                  </a:lnTo>
                  <a:close/>
                </a:path>
                <a:path w="5370830" h="38100">
                  <a:moveTo>
                    <a:pt x="2628138" y="0"/>
                  </a:moveTo>
                  <a:lnTo>
                    <a:pt x="2590050" y="0"/>
                  </a:lnTo>
                  <a:lnTo>
                    <a:pt x="2590050" y="38100"/>
                  </a:lnTo>
                  <a:lnTo>
                    <a:pt x="2628138" y="38100"/>
                  </a:lnTo>
                  <a:lnTo>
                    <a:pt x="2628138" y="0"/>
                  </a:lnTo>
                  <a:close/>
                </a:path>
                <a:path w="5370830" h="38100">
                  <a:moveTo>
                    <a:pt x="2704325" y="0"/>
                  </a:moveTo>
                  <a:lnTo>
                    <a:pt x="2666238" y="0"/>
                  </a:lnTo>
                  <a:lnTo>
                    <a:pt x="2666238" y="38100"/>
                  </a:lnTo>
                  <a:lnTo>
                    <a:pt x="2704325" y="38100"/>
                  </a:lnTo>
                  <a:lnTo>
                    <a:pt x="2704325" y="0"/>
                  </a:lnTo>
                  <a:close/>
                </a:path>
                <a:path w="5370830" h="38100">
                  <a:moveTo>
                    <a:pt x="2780500" y="0"/>
                  </a:moveTo>
                  <a:lnTo>
                    <a:pt x="2742412" y="0"/>
                  </a:lnTo>
                  <a:lnTo>
                    <a:pt x="2742412" y="38100"/>
                  </a:lnTo>
                  <a:lnTo>
                    <a:pt x="2780500" y="38100"/>
                  </a:lnTo>
                  <a:lnTo>
                    <a:pt x="2780500" y="0"/>
                  </a:lnTo>
                  <a:close/>
                </a:path>
                <a:path w="5370830" h="38100">
                  <a:moveTo>
                    <a:pt x="2856674" y="0"/>
                  </a:moveTo>
                  <a:lnTo>
                    <a:pt x="2818587" y="0"/>
                  </a:lnTo>
                  <a:lnTo>
                    <a:pt x="2818587" y="38100"/>
                  </a:lnTo>
                  <a:lnTo>
                    <a:pt x="2856674" y="38100"/>
                  </a:lnTo>
                  <a:lnTo>
                    <a:pt x="2856674" y="0"/>
                  </a:lnTo>
                  <a:close/>
                </a:path>
                <a:path w="5370830" h="38100">
                  <a:moveTo>
                    <a:pt x="2932861" y="0"/>
                  </a:moveTo>
                  <a:lnTo>
                    <a:pt x="2894761" y="0"/>
                  </a:lnTo>
                  <a:lnTo>
                    <a:pt x="2894761" y="38100"/>
                  </a:lnTo>
                  <a:lnTo>
                    <a:pt x="2932861" y="38100"/>
                  </a:lnTo>
                  <a:lnTo>
                    <a:pt x="2932861" y="0"/>
                  </a:lnTo>
                  <a:close/>
                </a:path>
                <a:path w="5370830" h="38100">
                  <a:moveTo>
                    <a:pt x="3009036" y="0"/>
                  </a:moveTo>
                  <a:lnTo>
                    <a:pt x="2970949" y="0"/>
                  </a:lnTo>
                  <a:lnTo>
                    <a:pt x="2970949" y="38100"/>
                  </a:lnTo>
                  <a:lnTo>
                    <a:pt x="3009036" y="38100"/>
                  </a:lnTo>
                  <a:lnTo>
                    <a:pt x="3009036" y="0"/>
                  </a:lnTo>
                  <a:close/>
                </a:path>
                <a:path w="5370830" h="38100">
                  <a:moveTo>
                    <a:pt x="3085211" y="0"/>
                  </a:moveTo>
                  <a:lnTo>
                    <a:pt x="3047123" y="0"/>
                  </a:lnTo>
                  <a:lnTo>
                    <a:pt x="3047123" y="38100"/>
                  </a:lnTo>
                  <a:lnTo>
                    <a:pt x="3085211" y="38100"/>
                  </a:lnTo>
                  <a:lnTo>
                    <a:pt x="3085211" y="0"/>
                  </a:lnTo>
                  <a:close/>
                </a:path>
                <a:path w="5370830" h="38100">
                  <a:moveTo>
                    <a:pt x="3161385" y="0"/>
                  </a:moveTo>
                  <a:lnTo>
                    <a:pt x="3123298" y="0"/>
                  </a:lnTo>
                  <a:lnTo>
                    <a:pt x="3123298" y="38100"/>
                  </a:lnTo>
                  <a:lnTo>
                    <a:pt x="3161385" y="38100"/>
                  </a:lnTo>
                  <a:lnTo>
                    <a:pt x="3161385" y="0"/>
                  </a:lnTo>
                  <a:close/>
                </a:path>
                <a:path w="5370830" h="38100">
                  <a:moveTo>
                    <a:pt x="3237573" y="0"/>
                  </a:moveTo>
                  <a:lnTo>
                    <a:pt x="3199473" y="0"/>
                  </a:lnTo>
                  <a:lnTo>
                    <a:pt x="3199473" y="38100"/>
                  </a:lnTo>
                  <a:lnTo>
                    <a:pt x="3237573" y="38100"/>
                  </a:lnTo>
                  <a:lnTo>
                    <a:pt x="3237573" y="0"/>
                  </a:lnTo>
                  <a:close/>
                </a:path>
                <a:path w="5370830" h="38100">
                  <a:moveTo>
                    <a:pt x="3313747" y="0"/>
                  </a:moveTo>
                  <a:lnTo>
                    <a:pt x="3275660" y="0"/>
                  </a:lnTo>
                  <a:lnTo>
                    <a:pt x="3275660" y="38100"/>
                  </a:lnTo>
                  <a:lnTo>
                    <a:pt x="3313747" y="38100"/>
                  </a:lnTo>
                  <a:lnTo>
                    <a:pt x="3313747" y="0"/>
                  </a:lnTo>
                  <a:close/>
                </a:path>
                <a:path w="5370830" h="38100">
                  <a:moveTo>
                    <a:pt x="3389922" y="0"/>
                  </a:moveTo>
                  <a:lnTo>
                    <a:pt x="3351834" y="0"/>
                  </a:lnTo>
                  <a:lnTo>
                    <a:pt x="3351834" y="38100"/>
                  </a:lnTo>
                  <a:lnTo>
                    <a:pt x="3389922" y="38100"/>
                  </a:lnTo>
                  <a:lnTo>
                    <a:pt x="3389922" y="0"/>
                  </a:lnTo>
                  <a:close/>
                </a:path>
                <a:path w="5370830" h="38100">
                  <a:moveTo>
                    <a:pt x="3466096" y="0"/>
                  </a:moveTo>
                  <a:lnTo>
                    <a:pt x="3428009" y="0"/>
                  </a:lnTo>
                  <a:lnTo>
                    <a:pt x="3428009" y="38100"/>
                  </a:lnTo>
                  <a:lnTo>
                    <a:pt x="3466096" y="38100"/>
                  </a:lnTo>
                  <a:lnTo>
                    <a:pt x="3466096" y="0"/>
                  </a:lnTo>
                  <a:close/>
                </a:path>
                <a:path w="5370830" h="38100">
                  <a:moveTo>
                    <a:pt x="3542284" y="0"/>
                  </a:moveTo>
                  <a:lnTo>
                    <a:pt x="3504184" y="0"/>
                  </a:lnTo>
                  <a:lnTo>
                    <a:pt x="3504184" y="38100"/>
                  </a:lnTo>
                  <a:lnTo>
                    <a:pt x="3542284" y="38100"/>
                  </a:lnTo>
                  <a:lnTo>
                    <a:pt x="3542284" y="0"/>
                  </a:lnTo>
                  <a:close/>
                </a:path>
                <a:path w="5370830" h="38100">
                  <a:moveTo>
                    <a:pt x="3618458" y="0"/>
                  </a:moveTo>
                  <a:lnTo>
                    <a:pt x="3580371" y="0"/>
                  </a:lnTo>
                  <a:lnTo>
                    <a:pt x="3580371" y="38100"/>
                  </a:lnTo>
                  <a:lnTo>
                    <a:pt x="3618458" y="38100"/>
                  </a:lnTo>
                  <a:lnTo>
                    <a:pt x="3618458" y="0"/>
                  </a:lnTo>
                  <a:close/>
                </a:path>
                <a:path w="5370830" h="38100">
                  <a:moveTo>
                    <a:pt x="3694633" y="0"/>
                  </a:moveTo>
                  <a:lnTo>
                    <a:pt x="3656546" y="0"/>
                  </a:lnTo>
                  <a:lnTo>
                    <a:pt x="3656546" y="38100"/>
                  </a:lnTo>
                  <a:lnTo>
                    <a:pt x="3694633" y="38100"/>
                  </a:lnTo>
                  <a:lnTo>
                    <a:pt x="3694633" y="0"/>
                  </a:lnTo>
                  <a:close/>
                </a:path>
                <a:path w="5370830" h="38100">
                  <a:moveTo>
                    <a:pt x="3770807" y="0"/>
                  </a:moveTo>
                  <a:lnTo>
                    <a:pt x="3732720" y="0"/>
                  </a:lnTo>
                  <a:lnTo>
                    <a:pt x="3732720" y="38100"/>
                  </a:lnTo>
                  <a:lnTo>
                    <a:pt x="3770807" y="38100"/>
                  </a:lnTo>
                  <a:lnTo>
                    <a:pt x="3770807" y="0"/>
                  </a:lnTo>
                  <a:close/>
                </a:path>
                <a:path w="5370830" h="38100">
                  <a:moveTo>
                    <a:pt x="3846995" y="0"/>
                  </a:moveTo>
                  <a:lnTo>
                    <a:pt x="3808907" y="0"/>
                  </a:lnTo>
                  <a:lnTo>
                    <a:pt x="3808907" y="38100"/>
                  </a:lnTo>
                  <a:lnTo>
                    <a:pt x="3846995" y="38100"/>
                  </a:lnTo>
                  <a:lnTo>
                    <a:pt x="3846995" y="0"/>
                  </a:lnTo>
                  <a:close/>
                </a:path>
                <a:path w="5370830" h="38100">
                  <a:moveTo>
                    <a:pt x="3923169" y="0"/>
                  </a:moveTo>
                  <a:lnTo>
                    <a:pt x="3885082" y="0"/>
                  </a:lnTo>
                  <a:lnTo>
                    <a:pt x="3885082" y="38100"/>
                  </a:lnTo>
                  <a:lnTo>
                    <a:pt x="3923169" y="38100"/>
                  </a:lnTo>
                  <a:lnTo>
                    <a:pt x="3923169" y="0"/>
                  </a:lnTo>
                  <a:close/>
                </a:path>
                <a:path w="5370830" h="38100">
                  <a:moveTo>
                    <a:pt x="3999344" y="0"/>
                  </a:moveTo>
                  <a:lnTo>
                    <a:pt x="3961257" y="0"/>
                  </a:lnTo>
                  <a:lnTo>
                    <a:pt x="3961257" y="38100"/>
                  </a:lnTo>
                  <a:lnTo>
                    <a:pt x="3999344" y="38100"/>
                  </a:lnTo>
                  <a:lnTo>
                    <a:pt x="3999344" y="0"/>
                  </a:lnTo>
                  <a:close/>
                </a:path>
                <a:path w="5370830" h="38100">
                  <a:moveTo>
                    <a:pt x="4075519" y="0"/>
                  </a:moveTo>
                  <a:lnTo>
                    <a:pt x="4037431" y="0"/>
                  </a:lnTo>
                  <a:lnTo>
                    <a:pt x="4037431" y="38100"/>
                  </a:lnTo>
                  <a:lnTo>
                    <a:pt x="4075519" y="38100"/>
                  </a:lnTo>
                  <a:lnTo>
                    <a:pt x="4075519" y="0"/>
                  </a:lnTo>
                  <a:close/>
                </a:path>
                <a:path w="5370830" h="38100">
                  <a:moveTo>
                    <a:pt x="4151706" y="0"/>
                  </a:moveTo>
                  <a:lnTo>
                    <a:pt x="4113619" y="0"/>
                  </a:lnTo>
                  <a:lnTo>
                    <a:pt x="4113619" y="38100"/>
                  </a:lnTo>
                  <a:lnTo>
                    <a:pt x="4151706" y="38100"/>
                  </a:lnTo>
                  <a:lnTo>
                    <a:pt x="4151706" y="0"/>
                  </a:lnTo>
                  <a:close/>
                </a:path>
                <a:path w="5370830" h="38100">
                  <a:moveTo>
                    <a:pt x="4227881" y="0"/>
                  </a:moveTo>
                  <a:lnTo>
                    <a:pt x="4189793" y="0"/>
                  </a:lnTo>
                  <a:lnTo>
                    <a:pt x="4189793" y="38100"/>
                  </a:lnTo>
                  <a:lnTo>
                    <a:pt x="4227881" y="38100"/>
                  </a:lnTo>
                  <a:lnTo>
                    <a:pt x="4227881" y="0"/>
                  </a:lnTo>
                  <a:close/>
                </a:path>
                <a:path w="5370830" h="38100">
                  <a:moveTo>
                    <a:pt x="4304055" y="0"/>
                  </a:moveTo>
                  <a:lnTo>
                    <a:pt x="4265968" y="0"/>
                  </a:lnTo>
                  <a:lnTo>
                    <a:pt x="4265968" y="38100"/>
                  </a:lnTo>
                  <a:lnTo>
                    <a:pt x="4304055" y="38100"/>
                  </a:lnTo>
                  <a:lnTo>
                    <a:pt x="4304055" y="0"/>
                  </a:lnTo>
                  <a:close/>
                </a:path>
                <a:path w="5370830" h="38100">
                  <a:moveTo>
                    <a:pt x="4380230" y="0"/>
                  </a:moveTo>
                  <a:lnTo>
                    <a:pt x="4342142" y="0"/>
                  </a:lnTo>
                  <a:lnTo>
                    <a:pt x="4342142" y="38100"/>
                  </a:lnTo>
                  <a:lnTo>
                    <a:pt x="4380230" y="38100"/>
                  </a:lnTo>
                  <a:lnTo>
                    <a:pt x="4380230" y="0"/>
                  </a:lnTo>
                  <a:close/>
                </a:path>
                <a:path w="5370830" h="38100">
                  <a:moveTo>
                    <a:pt x="4456417" y="0"/>
                  </a:moveTo>
                  <a:lnTo>
                    <a:pt x="4418330" y="0"/>
                  </a:lnTo>
                  <a:lnTo>
                    <a:pt x="4418330" y="38100"/>
                  </a:lnTo>
                  <a:lnTo>
                    <a:pt x="4456417" y="38100"/>
                  </a:lnTo>
                  <a:lnTo>
                    <a:pt x="4456417" y="0"/>
                  </a:lnTo>
                  <a:close/>
                </a:path>
                <a:path w="5370830" h="38100">
                  <a:moveTo>
                    <a:pt x="4532592" y="0"/>
                  </a:moveTo>
                  <a:lnTo>
                    <a:pt x="4494504" y="0"/>
                  </a:lnTo>
                  <a:lnTo>
                    <a:pt x="4494504" y="38100"/>
                  </a:lnTo>
                  <a:lnTo>
                    <a:pt x="4532592" y="38100"/>
                  </a:lnTo>
                  <a:lnTo>
                    <a:pt x="4532592" y="0"/>
                  </a:lnTo>
                  <a:close/>
                </a:path>
                <a:path w="5370830" h="38100">
                  <a:moveTo>
                    <a:pt x="4608766" y="0"/>
                  </a:moveTo>
                  <a:lnTo>
                    <a:pt x="4570679" y="0"/>
                  </a:lnTo>
                  <a:lnTo>
                    <a:pt x="4570679" y="38100"/>
                  </a:lnTo>
                  <a:lnTo>
                    <a:pt x="4608766" y="38100"/>
                  </a:lnTo>
                  <a:lnTo>
                    <a:pt x="4608766" y="0"/>
                  </a:lnTo>
                  <a:close/>
                </a:path>
                <a:path w="5370830" h="38100">
                  <a:moveTo>
                    <a:pt x="4684954" y="0"/>
                  </a:moveTo>
                  <a:lnTo>
                    <a:pt x="4646854" y="0"/>
                  </a:lnTo>
                  <a:lnTo>
                    <a:pt x="4646854" y="38100"/>
                  </a:lnTo>
                  <a:lnTo>
                    <a:pt x="4684954" y="38100"/>
                  </a:lnTo>
                  <a:lnTo>
                    <a:pt x="4684954" y="0"/>
                  </a:lnTo>
                  <a:close/>
                </a:path>
                <a:path w="5370830" h="38100">
                  <a:moveTo>
                    <a:pt x="4761128" y="0"/>
                  </a:moveTo>
                  <a:lnTo>
                    <a:pt x="4723041" y="0"/>
                  </a:lnTo>
                  <a:lnTo>
                    <a:pt x="4723041" y="38100"/>
                  </a:lnTo>
                  <a:lnTo>
                    <a:pt x="4761128" y="38100"/>
                  </a:lnTo>
                  <a:lnTo>
                    <a:pt x="4761128" y="0"/>
                  </a:lnTo>
                  <a:close/>
                </a:path>
                <a:path w="5370830" h="38100">
                  <a:moveTo>
                    <a:pt x="4837303" y="0"/>
                  </a:moveTo>
                  <a:lnTo>
                    <a:pt x="4799215" y="0"/>
                  </a:lnTo>
                  <a:lnTo>
                    <a:pt x="4799215" y="38100"/>
                  </a:lnTo>
                  <a:lnTo>
                    <a:pt x="4837303" y="38100"/>
                  </a:lnTo>
                  <a:lnTo>
                    <a:pt x="4837303" y="0"/>
                  </a:lnTo>
                  <a:close/>
                </a:path>
                <a:path w="5370830" h="38100">
                  <a:moveTo>
                    <a:pt x="4913477" y="0"/>
                  </a:moveTo>
                  <a:lnTo>
                    <a:pt x="4875390" y="0"/>
                  </a:lnTo>
                  <a:lnTo>
                    <a:pt x="4875390" y="38100"/>
                  </a:lnTo>
                  <a:lnTo>
                    <a:pt x="4913477" y="38100"/>
                  </a:lnTo>
                  <a:lnTo>
                    <a:pt x="4913477" y="0"/>
                  </a:lnTo>
                  <a:close/>
                </a:path>
                <a:path w="5370830" h="38100">
                  <a:moveTo>
                    <a:pt x="4989665" y="0"/>
                  </a:moveTo>
                  <a:lnTo>
                    <a:pt x="4951565" y="0"/>
                  </a:lnTo>
                  <a:lnTo>
                    <a:pt x="4951565" y="38100"/>
                  </a:lnTo>
                  <a:lnTo>
                    <a:pt x="4989665" y="38100"/>
                  </a:lnTo>
                  <a:lnTo>
                    <a:pt x="4989665" y="0"/>
                  </a:lnTo>
                  <a:close/>
                </a:path>
                <a:path w="5370830" h="38100">
                  <a:moveTo>
                    <a:pt x="5065839" y="0"/>
                  </a:moveTo>
                  <a:lnTo>
                    <a:pt x="5027752" y="0"/>
                  </a:lnTo>
                  <a:lnTo>
                    <a:pt x="5027752" y="38100"/>
                  </a:lnTo>
                  <a:lnTo>
                    <a:pt x="5065839" y="38100"/>
                  </a:lnTo>
                  <a:lnTo>
                    <a:pt x="5065839" y="0"/>
                  </a:lnTo>
                  <a:close/>
                </a:path>
                <a:path w="5370830" h="38100">
                  <a:moveTo>
                    <a:pt x="5142014" y="0"/>
                  </a:moveTo>
                  <a:lnTo>
                    <a:pt x="5103927" y="0"/>
                  </a:lnTo>
                  <a:lnTo>
                    <a:pt x="5103927" y="38100"/>
                  </a:lnTo>
                  <a:lnTo>
                    <a:pt x="5142014" y="38100"/>
                  </a:lnTo>
                  <a:lnTo>
                    <a:pt x="5142014" y="0"/>
                  </a:lnTo>
                  <a:close/>
                </a:path>
                <a:path w="5370830" h="38100">
                  <a:moveTo>
                    <a:pt x="5218188" y="0"/>
                  </a:moveTo>
                  <a:lnTo>
                    <a:pt x="5180101" y="0"/>
                  </a:lnTo>
                  <a:lnTo>
                    <a:pt x="5180101" y="38100"/>
                  </a:lnTo>
                  <a:lnTo>
                    <a:pt x="5218188" y="38100"/>
                  </a:lnTo>
                  <a:lnTo>
                    <a:pt x="5218188" y="0"/>
                  </a:lnTo>
                  <a:close/>
                </a:path>
                <a:path w="5370830" h="38100">
                  <a:moveTo>
                    <a:pt x="5294376" y="0"/>
                  </a:moveTo>
                  <a:lnTo>
                    <a:pt x="5256276" y="0"/>
                  </a:lnTo>
                  <a:lnTo>
                    <a:pt x="5256276" y="38100"/>
                  </a:lnTo>
                  <a:lnTo>
                    <a:pt x="5294376" y="38100"/>
                  </a:lnTo>
                  <a:lnTo>
                    <a:pt x="5294376" y="0"/>
                  </a:lnTo>
                  <a:close/>
                </a:path>
                <a:path w="5370830" h="38100">
                  <a:moveTo>
                    <a:pt x="5370550" y="0"/>
                  </a:moveTo>
                  <a:lnTo>
                    <a:pt x="5332463" y="0"/>
                  </a:lnTo>
                  <a:lnTo>
                    <a:pt x="5332463" y="38100"/>
                  </a:lnTo>
                  <a:lnTo>
                    <a:pt x="5370550" y="38100"/>
                  </a:lnTo>
                  <a:lnTo>
                    <a:pt x="53705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38829" y="6251155"/>
              <a:ext cx="7018020" cy="114300"/>
            </a:xfrm>
            <a:custGeom>
              <a:avLst/>
              <a:gdLst/>
              <a:ahLst/>
              <a:cxnLst/>
              <a:rect l="l" t="t" r="r" b="b"/>
              <a:pathLst>
                <a:path w="7018019" h="114300">
                  <a:moveTo>
                    <a:pt x="114274" y="53403"/>
                  </a:moveTo>
                  <a:lnTo>
                    <a:pt x="94881" y="14084"/>
                  </a:lnTo>
                  <a:lnTo>
                    <a:pt x="60883" y="0"/>
                  </a:lnTo>
                  <a:lnTo>
                    <a:pt x="53390" y="0"/>
                  </a:lnTo>
                  <a:lnTo>
                    <a:pt x="14084" y="19392"/>
                  </a:lnTo>
                  <a:lnTo>
                    <a:pt x="0" y="53403"/>
                  </a:lnTo>
                  <a:lnTo>
                    <a:pt x="0" y="60909"/>
                  </a:lnTo>
                  <a:lnTo>
                    <a:pt x="19392" y="100215"/>
                  </a:lnTo>
                  <a:lnTo>
                    <a:pt x="53390" y="114300"/>
                  </a:lnTo>
                  <a:lnTo>
                    <a:pt x="60883" y="114300"/>
                  </a:lnTo>
                  <a:lnTo>
                    <a:pt x="100190" y="94907"/>
                  </a:lnTo>
                  <a:lnTo>
                    <a:pt x="114274" y="60909"/>
                  </a:lnTo>
                  <a:lnTo>
                    <a:pt x="114274" y="57150"/>
                  </a:lnTo>
                  <a:lnTo>
                    <a:pt x="114274" y="53403"/>
                  </a:lnTo>
                  <a:close/>
                </a:path>
                <a:path w="7018019" h="114300">
                  <a:moveTo>
                    <a:pt x="5494337" y="38100"/>
                  </a:moveTo>
                  <a:lnTo>
                    <a:pt x="5456250" y="38100"/>
                  </a:lnTo>
                  <a:lnTo>
                    <a:pt x="5456250" y="76200"/>
                  </a:lnTo>
                  <a:lnTo>
                    <a:pt x="5494337" y="76200"/>
                  </a:lnTo>
                  <a:lnTo>
                    <a:pt x="5494337" y="38100"/>
                  </a:lnTo>
                  <a:close/>
                </a:path>
                <a:path w="7018019" h="114300">
                  <a:moveTo>
                    <a:pt x="5570512" y="38100"/>
                  </a:moveTo>
                  <a:lnTo>
                    <a:pt x="5532425" y="38100"/>
                  </a:lnTo>
                  <a:lnTo>
                    <a:pt x="5532425" y="76200"/>
                  </a:lnTo>
                  <a:lnTo>
                    <a:pt x="5570512" y="76200"/>
                  </a:lnTo>
                  <a:lnTo>
                    <a:pt x="5570512" y="38100"/>
                  </a:lnTo>
                  <a:close/>
                </a:path>
                <a:path w="7018019" h="114300">
                  <a:moveTo>
                    <a:pt x="5646686" y="38100"/>
                  </a:moveTo>
                  <a:lnTo>
                    <a:pt x="5608599" y="38100"/>
                  </a:lnTo>
                  <a:lnTo>
                    <a:pt x="5608599" y="76200"/>
                  </a:lnTo>
                  <a:lnTo>
                    <a:pt x="5646686" y="76200"/>
                  </a:lnTo>
                  <a:lnTo>
                    <a:pt x="5646686" y="38100"/>
                  </a:lnTo>
                  <a:close/>
                </a:path>
                <a:path w="7018019" h="114300">
                  <a:moveTo>
                    <a:pt x="5722874" y="38100"/>
                  </a:moveTo>
                  <a:lnTo>
                    <a:pt x="5684786" y="38100"/>
                  </a:lnTo>
                  <a:lnTo>
                    <a:pt x="5684786" y="76200"/>
                  </a:lnTo>
                  <a:lnTo>
                    <a:pt x="5722874" y="76200"/>
                  </a:lnTo>
                  <a:lnTo>
                    <a:pt x="5722874" y="38100"/>
                  </a:lnTo>
                  <a:close/>
                </a:path>
                <a:path w="7018019" h="114300">
                  <a:moveTo>
                    <a:pt x="5799048" y="38100"/>
                  </a:moveTo>
                  <a:lnTo>
                    <a:pt x="5760961" y="38100"/>
                  </a:lnTo>
                  <a:lnTo>
                    <a:pt x="5760961" y="76200"/>
                  </a:lnTo>
                  <a:lnTo>
                    <a:pt x="5799048" y="76200"/>
                  </a:lnTo>
                  <a:lnTo>
                    <a:pt x="5799048" y="38100"/>
                  </a:lnTo>
                  <a:close/>
                </a:path>
                <a:path w="7018019" h="114300">
                  <a:moveTo>
                    <a:pt x="5875223" y="38100"/>
                  </a:moveTo>
                  <a:lnTo>
                    <a:pt x="5837136" y="38100"/>
                  </a:lnTo>
                  <a:lnTo>
                    <a:pt x="5837136" y="76200"/>
                  </a:lnTo>
                  <a:lnTo>
                    <a:pt x="5875223" y="76200"/>
                  </a:lnTo>
                  <a:lnTo>
                    <a:pt x="5875223" y="38100"/>
                  </a:lnTo>
                  <a:close/>
                </a:path>
                <a:path w="7018019" h="114300">
                  <a:moveTo>
                    <a:pt x="5951398" y="38100"/>
                  </a:moveTo>
                  <a:lnTo>
                    <a:pt x="5913310" y="38100"/>
                  </a:lnTo>
                  <a:lnTo>
                    <a:pt x="5913310" y="76200"/>
                  </a:lnTo>
                  <a:lnTo>
                    <a:pt x="5951398" y="76200"/>
                  </a:lnTo>
                  <a:lnTo>
                    <a:pt x="5951398" y="38100"/>
                  </a:lnTo>
                  <a:close/>
                </a:path>
                <a:path w="7018019" h="114300">
                  <a:moveTo>
                    <a:pt x="6027585" y="38100"/>
                  </a:moveTo>
                  <a:lnTo>
                    <a:pt x="5989498" y="38100"/>
                  </a:lnTo>
                  <a:lnTo>
                    <a:pt x="5989498" y="76200"/>
                  </a:lnTo>
                  <a:lnTo>
                    <a:pt x="6027585" y="76200"/>
                  </a:lnTo>
                  <a:lnTo>
                    <a:pt x="6027585" y="38100"/>
                  </a:lnTo>
                  <a:close/>
                </a:path>
                <a:path w="7018019" h="114300">
                  <a:moveTo>
                    <a:pt x="6103759" y="38100"/>
                  </a:moveTo>
                  <a:lnTo>
                    <a:pt x="6065672" y="38100"/>
                  </a:lnTo>
                  <a:lnTo>
                    <a:pt x="6065672" y="76200"/>
                  </a:lnTo>
                  <a:lnTo>
                    <a:pt x="6103759" y="76200"/>
                  </a:lnTo>
                  <a:lnTo>
                    <a:pt x="6103759" y="38100"/>
                  </a:lnTo>
                  <a:close/>
                </a:path>
                <a:path w="7018019" h="114300">
                  <a:moveTo>
                    <a:pt x="6179934" y="38100"/>
                  </a:moveTo>
                  <a:lnTo>
                    <a:pt x="6141847" y="38100"/>
                  </a:lnTo>
                  <a:lnTo>
                    <a:pt x="6141847" y="76200"/>
                  </a:lnTo>
                  <a:lnTo>
                    <a:pt x="6179934" y="76200"/>
                  </a:lnTo>
                  <a:lnTo>
                    <a:pt x="6179934" y="38100"/>
                  </a:lnTo>
                  <a:close/>
                </a:path>
                <a:path w="7018019" h="114300">
                  <a:moveTo>
                    <a:pt x="6256109" y="38100"/>
                  </a:moveTo>
                  <a:lnTo>
                    <a:pt x="6218021" y="38100"/>
                  </a:lnTo>
                  <a:lnTo>
                    <a:pt x="6218021" y="76200"/>
                  </a:lnTo>
                  <a:lnTo>
                    <a:pt x="6256109" y="76200"/>
                  </a:lnTo>
                  <a:lnTo>
                    <a:pt x="6256109" y="38100"/>
                  </a:lnTo>
                  <a:close/>
                </a:path>
                <a:path w="7018019" h="114300">
                  <a:moveTo>
                    <a:pt x="6332296" y="38100"/>
                  </a:moveTo>
                  <a:lnTo>
                    <a:pt x="6294209" y="38100"/>
                  </a:lnTo>
                  <a:lnTo>
                    <a:pt x="6294209" y="76200"/>
                  </a:lnTo>
                  <a:lnTo>
                    <a:pt x="6332296" y="76200"/>
                  </a:lnTo>
                  <a:lnTo>
                    <a:pt x="6332296" y="38100"/>
                  </a:lnTo>
                  <a:close/>
                </a:path>
                <a:path w="7018019" h="114300">
                  <a:moveTo>
                    <a:pt x="6408471" y="38100"/>
                  </a:moveTo>
                  <a:lnTo>
                    <a:pt x="6370383" y="38100"/>
                  </a:lnTo>
                  <a:lnTo>
                    <a:pt x="6370383" y="76200"/>
                  </a:lnTo>
                  <a:lnTo>
                    <a:pt x="6408471" y="76200"/>
                  </a:lnTo>
                  <a:lnTo>
                    <a:pt x="6408471" y="38100"/>
                  </a:lnTo>
                  <a:close/>
                </a:path>
                <a:path w="7018019" h="114300">
                  <a:moveTo>
                    <a:pt x="6484645" y="38100"/>
                  </a:moveTo>
                  <a:lnTo>
                    <a:pt x="6446558" y="38100"/>
                  </a:lnTo>
                  <a:lnTo>
                    <a:pt x="6446558" y="76200"/>
                  </a:lnTo>
                  <a:lnTo>
                    <a:pt x="6484645" y="76200"/>
                  </a:lnTo>
                  <a:lnTo>
                    <a:pt x="6484645" y="38100"/>
                  </a:lnTo>
                  <a:close/>
                </a:path>
                <a:path w="7018019" h="114300">
                  <a:moveTo>
                    <a:pt x="6560833" y="38100"/>
                  </a:moveTo>
                  <a:lnTo>
                    <a:pt x="6522733" y="38100"/>
                  </a:lnTo>
                  <a:lnTo>
                    <a:pt x="6522733" y="76200"/>
                  </a:lnTo>
                  <a:lnTo>
                    <a:pt x="6560833" y="76200"/>
                  </a:lnTo>
                  <a:lnTo>
                    <a:pt x="6560833" y="38100"/>
                  </a:lnTo>
                  <a:close/>
                </a:path>
                <a:path w="7018019" h="114300">
                  <a:moveTo>
                    <a:pt x="6637007" y="38100"/>
                  </a:moveTo>
                  <a:lnTo>
                    <a:pt x="6598920" y="38100"/>
                  </a:lnTo>
                  <a:lnTo>
                    <a:pt x="6598920" y="76200"/>
                  </a:lnTo>
                  <a:lnTo>
                    <a:pt x="6637007" y="76200"/>
                  </a:lnTo>
                  <a:lnTo>
                    <a:pt x="6637007" y="38100"/>
                  </a:lnTo>
                  <a:close/>
                </a:path>
                <a:path w="7018019" h="114300">
                  <a:moveTo>
                    <a:pt x="6713182" y="38100"/>
                  </a:moveTo>
                  <a:lnTo>
                    <a:pt x="6675094" y="38100"/>
                  </a:lnTo>
                  <a:lnTo>
                    <a:pt x="6675094" y="76200"/>
                  </a:lnTo>
                  <a:lnTo>
                    <a:pt x="6713182" y="76200"/>
                  </a:lnTo>
                  <a:lnTo>
                    <a:pt x="6713182" y="38100"/>
                  </a:lnTo>
                  <a:close/>
                </a:path>
                <a:path w="7018019" h="114300">
                  <a:moveTo>
                    <a:pt x="6789356" y="38100"/>
                  </a:moveTo>
                  <a:lnTo>
                    <a:pt x="6751269" y="38100"/>
                  </a:lnTo>
                  <a:lnTo>
                    <a:pt x="6751269" y="76200"/>
                  </a:lnTo>
                  <a:lnTo>
                    <a:pt x="6789356" y="76200"/>
                  </a:lnTo>
                  <a:lnTo>
                    <a:pt x="6789356" y="38100"/>
                  </a:lnTo>
                  <a:close/>
                </a:path>
                <a:path w="7018019" h="114300">
                  <a:moveTo>
                    <a:pt x="6865544" y="38100"/>
                  </a:moveTo>
                  <a:lnTo>
                    <a:pt x="6827444" y="38100"/>
                  </a:lnTo>
                  <a:lnTo>
                    <a:pt x="6827444" y="76200"/>
                  </a:lnTo>
                  <a:lnTo>
                    <a:pt x="6865544" y="76200"/>
                  </a:lnTo>
                  <a:lnTo>
                    <a:pt x="6865544" y="38100"/>
                  </a:lnTo>
                  <a:close/>
                </a:path>
                <a:path w="7018019" h="114300">
                  <a:moveTo>
                    <a:pt x="6941718" y="38100"/>
                  </a:moveTo>
                  <a:lnTo>
                    <a:pt x="6903631" y="38100"/>
                  </a:lnTo>
                  <a:lnTo>
                    <a:pt x="6903631" y="76200"/>
                  </a:lnTo>
                  <a:lnTo>
                    <a:pt x="6941718" y="76200"/>
                  </a:lnTo>
                  <a:lnTo>
                    <a:pt x="6941718" y="38100"/>
                  </a:lnTo>
                  <a:close/>
                </a:path>
                <a:path w="7018019" h="114300">
                  <a:moveTo>
                    <a:pt x="7017893" y="38100"/>
                  </a:moveTo>
                  <a:lnTo>
                    <a:pt x="6979806" y="38100"/>
                  </a:lnTo>
                  <a:lnTo>
                    <a:pt x="6979806" y="76200"/>
                  </a:lnTo>
                  <a:lnTo>
                    <a:pt x="7017893" y="76200"/>
                  </a:lnTo>
                  <a:lnTo>
                    <a:pt x="7017893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538838" y="625115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66" y="57149"/>
                  </a:moveTo>
                  <a:lnTo>
                    <a:pt x="114266" y="60902"/>
                  </a:lnTo>
                  <a:lnTo>
                    <a:pt x="113900" y="64618"/>
                  </a:lnTo>
                  <a:lnTo>
                    <a:pt x="113169" y="68299"/>
                  </a:lnTo>
                  <a:lnTo>
                    <a:pt x="112437" y="71979"/>
                  </a:lnTo>
                  <a:lnTo>
                    <a:pt x="104638" y="88900"/>
                  </a:lnTo>
                  <a:lnTo>
                    <a:pt x="102553" y="92020"/>
                  </a:lnTo>
                  <a:lnTo>
                    <a:pt x="68279" y="113201"/>
                  </a:lnTo>
                  <a:lnTo>
                    <a:pt x="64600" y="113933"/>
                  </a:lnTo>
                  <a:lnTo>
                    <a:pt x="60884" y="114299"/>
                  </a:lnTo>
                  <a:lnTo>
                    <a:pt x="57133" y="114299"/>
                  </a:lnTo>
                  <a:lnTo>
                    <a:pt x="53382" y="114299"/>
                  </a:lnTo>
                  <a:lnTo>
                    <a:pt x="49666" y="113933"/>
                  </a:lnTo>
                  <a:lnTo>
                    <a:pt x="45987" y="113201"/>
                  </a:lnTo>
                  <a:lnTo>
                    <a:pt x="42307" y="112469"/>
                  </a:lnTo>
                  <a:lnTo>
                    <a:pt x="9628" y="88900"/>
                  </a:lnTo>
                  <a:lnTo>
                    <a:pt x="1097" y="68299"/>
                  </a:lnTo>
                  <a:lnTo>
                    <a:pt x="365" y="64618"/>
                  </a:lnTo>
                  <a:lnTo>
                    <a:pt x="0" y="60902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16733" y="16738"/>
                  </a:lnTo>
                  <a:lnTo>
                    <a:pt x="25391" y="9631"/>
                  </a:lnTo>
                  <a:lnTo>
                    <a:pt x="28510" y="7546"/>
                  </a:lnTo>
                  <a:lnTo>
                    <a:pt x="57133" y="0"/>
                  </a:lnTo>
                  <a:lnTo>
                    <a:pt x="60884" y="0"/>
                  </a:lnTo>
                  <a:lnTo>
                    <a:pt x="64600" y="366"/>
                  </a:lnTo>
                  <a:lnTo>
                    <a:pt x="68279" y="1098"/>
                  </a:lnTo>
                  <a:lnTo>
                    <a:pt x="71958" y="1830"/>
                  </a:lnTo>
                  <a:lnTo>
                    <a:pt x="88875" y="9631"/>
                  </a:lnTo>
                  <a:lnTo>
                    <a:pt x="91994" y="11716"/>
                  </a:lnTo>
                  <a:lnTo>
                    <a:pt x="104638" y="25399"/>
                  </a:lnTo>
                  <a:lnTo>
                    <a:pt x="106722" y="28519"/>
                  </a:lnTo>
                  <a:lnTo>
                    <a:pt x="114266" y="53397"/>
                  </a:lnTo>
                  <a:lnTo>
                    <a:pt x="114266" y="57149"/>
                  </a:lnTo>
                  <a:close/>
                </a:path>
              </a:pathLst>
            </a:custGeom>
            <a:ln w="380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577891" y="625115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60884" y="114299"/>
                  </a:moveTo>
                  <a:lnTo>
                    <a:pt x="53382" y="114299"/>
                  </a:lnTo>
                  <a:lnTo>
                    <a:pt x="49666" y="113933"/>
                  </a:lnTo>
                  <a:lnTo>
                    <a:pt x="14081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386" y="14085"/>
                  </a:lnTo>
                  <a:lnTo>
                    <a:pt x="53382" y="0"/>
                  </a:lnTo>
                  <a:lnTo>
                    <a:pt x="60884" y="0"/>
                  </a:lnTo>
                  <a:lnTo>
                    <a:pt x="100185" y="19392"/>
                  </a:lnTo>
                  <a:lnTo>
                    <a:pt x="114266" y="53397"/>
                  </a:lnTo>
                  <a:lnTo>
                    <a:pt x="114266" y="57149"/>
                  </a:lnTo>
                  <a:lnTo>
                    <a:pt x="114266" y="60902"/>
                  </a:lnTo>
                  <a:lnTo>
                    <a:pt x="94880" y="100214"/>
                  </a:lnTo>
                  <a:lnTo>
                    <a:pt x="64600" y="113933"/>
                  </a:lnTo>
                  <a:lnTo>
                    <a:pt x="60884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7577891" y="625115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66" y="57149"/>
                  </a:moveTo>
                  <a:lnTo>
                    <a:pt x="100185" y="94907"/>
                  </a:lnTo>
                  <a:lnTo>
                    <a:pt x="88875" y="104668"/>
                  </a:lnTo>
                  <a:lnTo>
                    <a:pt x="85755" y="106753"/>
                  </a:lnTo>
                  <a:lnTo>
                    <a:pt x="57133" y="114299"/>
                  </a:lnTo>
                  <a:lnTo>
                    <a:pt x="53382" y="114299"/>
                  </a:lnTo>
                  <a:lnTo>
                    <a:pt x="49666" y="113933"/>
                  </a:lnTo>
                  <a:lnTo>
                    <a:pt x="45987" y="113201"/>
                  </a:lnTo>
                  <a:lnTo>
                    <a:pt x="42307" y="112469"/>
                  </a:lnTo>
                  <a:lnTo>
                    <a:pt x="25391" y="104668"/>
                  </a:lnTo>
                  <a:lnTo>
                    <a:pt x="22272" y="102583"/>
                  </a:lnTo>
                  <a:lnTo>
                    <a:pt x="9628" y="88900"/>
                  </a:lnTo>
                  <a:lnTo>
                    <a:pt x="7544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5" y="49681"/>
                  </a:lnTo>
                  <a:lnTo>
                    <a:pt x="1097" y="46000"/>
                  </a:lnTo>
                  <a:lnTo>
                    <a:pt x="1829" y="42320"/>
                  </a:lnTo>
                  <a:lnTo>
                    <a:pt x="9628" y="25399"/>
                  </a:lnTo>
                  <a:lnTo>
                    <a:pt x="11712" y="22279"/>
                  </a:lnTo>
                  <a:lnTo>
                    <a:pt x="45987" y="1098"/>
                  </a:lnTo>
                  <a:lnTo>
                    <a:pt x="49666" y="366"/>
                  </a:lnTo>
                  <a:lnTo>
                    <a:pt x="53382" y="0"/>
                  </a:lnTo>
                  <a:lnTo>
                    <a:pt x="57133" y="0"/>
                  </a:lnTo>
                  <a:lnTo>
                    <a:pt x="60884" y="0"/>
                  </a:lnTo>
                  <a:lnTo>
                    <a:pt x="64600" y="366"/>
                  </a:lnTo>
                  <a:lnTo>
                    <a:pt x="68279" y="1098"/>
                  </a:lnTo>
                  <a:lnTo>
                    <a:pt x="71958" y="1830"/>
                  </a:lnTo>
                  <a:lnTo>
                    <a:pt x="104638" y="25399"/>
                  </a:lnTo>
                  <a:lnTo>
                    <a:pt x="113169" y="46000"/>
                  </a:lnTo>
                  <a:lnTo>
                    <a:pt x="113900" y="49681"/>
                  </a:lnTo>
                  <a:lnTo>
                    <a:pt x="114266" y="53397"/>
                  </a:lnTo>
                  <a:lnTo>
                    <a:pt x="114266" y="57149"/>
                  </a:lnTo>
                  <a:close/>
                </a:path>
              </a:pathLst>
            </a:custGeom>
            <a:ln w="380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662616" y="7909762"/>
              <a:ext cx="5370830" cy="38100"/>
            </a:xfrm>
            <a:custGeom>
              <a:avLst/>
              <a:gdLst/>
              <a:ahLst/>
              <a:cxnLst/>
              <a:rect l="l" t="t" r="r" b="b"/>
              <a:pathLst>
                <a:path w="5370830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  <a:path w="5370830" h="38100">
                  <a:moveTo>
                    <a:pt x="114274" y="0"/>
                  </a:moveTo>
                  <a:lnTo>
                    <a:pt x="76187" y="0"/>
                  </a:lnTo>
                  <a:lnTo>
                    <a:pt x="76187" y="38100"/>
                  </a:lnTo>
                  <a:lnTo>
                    <a:pt x="114274" y="38100"/>
                  </a:lnTo>
                  <a:lnTo>
                    <a:pt x="114274" y="0"/>
                  </a:lnTo>
                  <a:close/>
                </a:path>
                <a:path w="5370830" h="38100">
                  <a:moveTo>
                    <a:pt x="190449" y="0"/>
                  </a:moveTo>
                  <a:lnTo>
                    <a:pt x="152361" y="0"/>
                  </a:lnTo>
                  <a:lnTo>
                    <a:pt x="152361" y="38100"/>
                  </a:lnTo>
                  <a:lnTo>
                    <a:pt x="190449" y="38100"/>
                  </a:lnTo>
                  <a:lnTo>
                    <a:pt x="190449" y="0"/>
                  </a:lnTo>
                  <a:close/>
                </a:path>
                <a:path w="5370830" h="38100">
                  <a:moveTo>
                    <a:pt x="266623" y="0"/>
                  </a:moveTo>
                  <a:lnTo>
                    <a:pt x="228536" y="0"/>
                  </a:lnTo>
                  <a:lnTo>
                    <a:pt x="228536" y="38100"/>
                  </a:lnTo>
                  <a:lnTo>
                    <a:pt x="266623" y="38100"/>
                  </a:lnTo>
                  <a:lnTo>
                    <a:pt x="266623" y="0"/>
                  </a:lnTo>
                  <a:close/>
                </a:path>
                <a:path w="5370830" h="38100">
                  <a:moveTo>
                    <a:pt x="342811" y="0"/>
                  </a:moveTo>
                  <a:lnTo>
                    <a:pt x="304711" y="0"/>
                  </a:lnTo>
                  <a:lnTo>
                    <a:pt x="304711" y="38100"/>
                  </a:lnTo>
                  <a:lnTo>
                    <a:pt x="342811" y="38100"/>
                  </a:lnTo>
                  <a:lnTo>
                    <a:pt x="342811" y="0"/>
                  </a:lnTo>
                  <a:close/>
                </a:path>
                <a:path w="5370830" h="38100">
                  <a:moveTo>
                    <a:pt x="418985" y="0"/>
                  </a:moveTo>
                  <a:lnTo>
                    <a:pt x="380898" y="0"/>
                  </a:lnTo>
                  <a:lnTo>
                    <a:pt x="380898" y="38100"/>
                  </a:lnTo>
                  <a:lnTo>
                    <a:pt x="418985" y="38100"/>
                  </a:lnTo>
                  <a:lnTo>
                    <a:pt x="418985" y="0"/>
                  </a:lnTo>
                  <a:close/>
                </a:path>
                <a:path w="5370830" h="38100">
                  <a:moveTo>
                    <a:pt x="495160" y="0"/>
                  </a:moveTo>
                  <a:lnTo>
                    <a:pt x="457073" y="0"/>
                  </a:lnTo>
                  <a:lnTo>
                    <a:pt x="457073" y="38100"/>
                  </a:lnTo>
                  <a:lnTo>
                    <a:pt x="495160" y="38100"/>
                  </a:lnTo>
                  <a:lnTo>
                    <a:pt x="495160" y="0"/>
                  </a:lnTo>
                  <a:close/>
                </a:path>
                <a:path w="5370830" h="38100">
                  <a:moveTo>
                    <a:pt x="571334" y="0"/>
                  </a:moveTo>
                  <a:lnTo>
                    <a:pt x="533247" y="0"/>
                  </a:lnTo>
                  <a:lnTo>
                    <a:pt x="533247" y="38100"/>
                  </a:lnTo>
                  <a:lnTo>
                    <a:pt x="571334" y="38100"/>
                  </a:lnTo>
                  <a:lnTo>
                    <a:pt x="571334" y="0"/>
                  </a:lnTo>
                  <a:close/>
                </a:path>
                <a:path w="5370830" h="38100">
                  <a:moveTo>
                    <a:pt x="647522" y="0"/>
                  </a:moveTo>
                  <a:lnTo>
                    <a:pt x="609434" y="0"/>
                  </a:lnTo>
                  <a:lnTo>
                    <a:pt x="609434" y="38100"/>
                  </a:lnTo>
                  <a:lnTo>
                    <a:pt x="647522" y="38100"/>
                  </a:lnTo>
                  <a:lnTo>
                    <a:pt x="647522" y="0"/>
                  </a:lnTo>
                  <a:close/>
                </a:path>
                <a:path w="5370830" h="38100">
                  <a:moveTo>
                    <a:pt x="723696" y="0"/>
                  </a:moveTo>
                  <a:lnTo>
                    <a:pt x="685609" y="0"/>
                  </a:lnTo>
                  <a:lnTo>
                    <a:pt x="685609" y="38100"/>
                  </a:lnTo>
                  <a:lnTo>
                    <a:pt x="723696" y="38100"/>
                  </a:lnTo>
                  <a:lnTo>
                    <a:pt x="723696" y="0"/>
                  </a:lnTo>
                  <a:close/>
                </a:path>
                <a:path w="5370830" h="38100">
                  <a:moveTo>
                    <a:pt x="799871" y="0"/>
                  </a:moveTo>
                  <a:lnTo>
                    <a:pt x="761784" y="0"/>
                  </a:lnTo>
                  <a:lnTo>
                    <a:pt x="761784" y="38100"/>
                  </a:lnTo>
                  <a:lnTo>
                    <a:pt x="799871" y="38100"/>
                  </a:lnTo>
                  <a:lnTo>
                    <a:pt x="799871" y="0"/>
                  </a:lnTo>
                  <a:close/>
                </a:path>
                <a:path w="5370830" h="38100">
                  <a:moveTo>
                    <a:pt x="876046" y="0"/>
                  </a:moveTo>
                  <a:lnTo>
                    <a:pt x="837958" y="0"/>
                  </a:lnTo>
                  <a:lnTo>
                    <a:pt x="837958" y="38100"/>
                  </a:lnTo>
                  <a:lnTo>
                    <a:pt x="876046" y="38100"/>
                  </a:lnTo>
                  <a:lnTo>
                    <a:pt x="876046" y="0"/>
                  </a:lnTo>
                  <a:close/>
                </a:path>
                <a:path w="5370830" h="38100">
                  <a:moveTo>
                    <a:pt x="952233" y="0"/>
                  </a:moveTo>
                  <a:lnTo>
                    <a:pt x="914146" y="0"/>
                  </a:lnTo>
                  <a:lnTo>
                    <a:pt x="914146" y="38100"/>
                  </a:lnTo>
                  <a:lnTo>
                    <a:pt x="952233" y="38100"/>
                  </a:lnTo>
                  <a:lnTo>
                    <a:pt x="952233" y="0"/>
                  </a:lnTo>
                  <a:close/>
                </a:path>
                <a:path w="5370830" h="38100">
                  <a:moveTo>
                    <a:pt x="1028407" y="0"/>
                  </a:moveTo>
                  <a:lnTo>
                    <a:pt x="990320" y="0"/>
                  </a:lnTo>
                  <a:lnTo>
                    <a:pt x="990320" y="38100"/>
                  </a:lnTo>
                  <a:lnTo>
                    <a:pt x="1028407" y="38100"/>
                  </a:lnTo>
                  <a:lnTo>
                    <a:pt x="1028407" y="0"/>
                  </a:lnTo>
                  <a:close/>
                </a:path>
                <a:path w="5370830" h="38100">
                  <a:moveTo>
                    <a:pt x="1104582" y="0"/>
                  </a:moveTo>
                  <a:lnTo>
                    <a:pt x="1066495" y="0"/>
                  </a:lnTo>
                  <a:lnTo>
                    <a:pt x="1066495" y="38100"/>
                  </a:lnTo>
                  <a:lnTo>
                    <a:pt x="1104582" y="38100"/>
                  </a:lnTo>
                  <a:lnTo>
                    <a:pt x="1104582" y="0"/>
                  </a:lnTo>
                  <a:close/>
                </a:path>
                <a:path w="5370830" h="38100">
                  <a:moveTo>
                    <a:pt x="1180757" y="0"/>
                  </a:moveTo>
                  <a:lnTo>
                    <a:pt x="1142669" y="0"/>
                  </a:lnTo>
                  <a:lnTo>
                    <a:pt x="1142669" y="38100"/>
                  </a:lnTo>
                  <a:lnTo>
                    <a:pt x="1180757" y="38100"/>
                  </a:lnTo>
                  <a:lnTo>
                    <a:pt x="1180757" y="0"/>
                  </a:lnTo>
                  <a:close/>
                </a:path>
                <a:path w="5370830" h="38100">
                  <a:moveTo>
                    <a:pt x="1256944" y="0"/>
                  </a:moveTo>
                  <a:lnTo>
                    <a:pt x="1218857" y="0"/>
                  </a:lnTo>
                  <a:lnTo>
                    <a:pt x="1218857" y="38100"/>
                  </a:lnTo>
                  <a:lnTo>
                    <a:pt x="1256944" y="38100"/>
                  </a:lnTo>
                  <a:lnTo>
                    <a:pt x="1256944" y="0"/>
                  </a:lnTo>
                  <a:close/>
                </a:path>
                <a:path w="5370830" h="38100">
                  <a:moveTo>
                    <a:pt x="1333119" y="0"/>
                  </a:moveTo>
                  <a:lnTo>
                    <a:pt x="1295031" y="0"/>
                  </a:lnTo>
                  <a:lnTo>
                    <a:pt x="1295031" y="38100"/>
                  </a:lnTo>
                  <a:lnTo>
                    <a:pt x="1333119" y="38100"/>
                  </a:lnTo>
                  <a:lnTo>
                    <a:pt x="1333119" y="0"/>
                  </a:lnTo>
                  <a:close/>
                </a:path>
                <a:path w="5370830" h="38100">
                  <a:moveTo>
                    <a:pt x="1409293" y="0"/>
                  </a:moveTo>
                  <a:lnTo>
                    <a:pt x="1371206" y="0"/>
                  </a:lnTo>
                  <a:lnTo>
                    <a:pt x="1371206" y="38100"/>
                  </a:lnTo>
                  <a:lnTo>
                    <a:pt x="1409293" y="38100"/>
                  </a:lnTo>
                  <a:lnTo>
                    <a:pt x="1409293" y="0"/>
                  </a:lnTo>
                  <a:close/>
                </a:path>
                <a:path w="5370830" h="38100">
                  <a:moveTo>
                    <a:pt x="1485480" y="0"/>
                  </a:moveTo>
                  <a:lnTo>
                    <a:pt x="1447380" y="0"/>
                  </a:lnTo>
                  <a:lnTo>
                    <a:pt x="1447380" y="38100"/>
                  </a:lnTo>
                  <a:lnTo>
                    <a:pt x="1485480" y="38100"/>
                  </a:lnTo>
                  <a:lnTo>
                    <a:pt x="1485480" y="0"/>
                  </a:lnTo>
                  <a:close/>
                </a:path>
                <a:path w="5370830" h="38100">
                  <a:moveTo>
                    <a:pt x="1561655" y="0"/>
                  </a:moveTo>
                  <a:lnTo>
                    <a:pt x="1523568" y="0"/>
                  </a:lnTo>
                  <a:lnTo>
                    <a:pt x="1523568" y="38100"/>
                  </a:lnTo>
                  <a:lnTo>
                    <a:pt x="1561655" y="38100"/>
                  </a:lnTo>
                  <a:lnTo>
                    <a:pt x="1561655" y="0"/>
                  </a:lnTo>
                  <a:close/>
                </a:path>
                <a:path w="5370830" h="38100">
                  <a:moveTo>
                    <a:pt x="1637830" y="0"/>
                  </a:moveTo>
                  <a:lnTo>
                    <a:pt x="1599742" y="0"/>
                  </a:lnTo>
                  <a:lnTo>
                    <a:pt x="1599742" y="38100"/>
                  </a:lnTo>
                  <a:lnTo>
                    <a:pt x="1637830" y="38100"/>
                  </a:lnTo>
                  <a:lnTo>
                    <a:pt x="1637830" y="0"/>
                  </a:lnTo>
                  <a:close/>
                </a:path>
                <a:path w="5370830" h="38100">
                  <a:moveTo>
                    <a:pt x="1714004" y="0"/>
                  </a:moveTo>
                  <a:lnTo>
                    <a:pt x="1675917" y="0"/>
                  </a:lnTo>
                  <a:lnTo>
                    <a:pt x="1675917" y="38100"/>
                  </a:lnTo>
                  <a:lnTo>
                    <a:pt x="1714004" y="38100"/>
                  </a:lnTo>
                  <a:lnTo>
                    <a:pt x="1714004" y="0"/>
                  </a:lnTo>
                  <a:close/>
                </a:path>
                <a:path w="5370830" h="38100">
                  <a:moveTo>
                    <a:pt x="1790192" y="0"/>
                  </a:moveTo>
                  <a:lnTo>
                    <a:pt x="1752092" y="0"/>
                  </a:lnTo>
                  <a:lnTo>
                    <a:pt x="1752092" y="38100"/>
                  </a:lnTo>
                  <a:lnTo>
                    <a:pt x="1790192" y="38100"/>
                  </a:lnTo>
                  <a:lnTo>
                    <a:pt x="1790192" y="0"/>
                  </a:lnTo>
                  <a:close/>
                </a:path>
                <a:path w="5370830" h="38100">
                  <a:moveTo>
                    <a:pt x="1866366" y="0"/>
                  </a:moveTo>
                  <a:lnTo>
                    <a:pt x="1828279" y="0"/>
                  </a:lnTo>
                  <a:lnTo>
                    <a:pt x="1828279" y="38100"/>
                  </a:lnTo>
                  <a:lnTo>
                    <a:pt x="1866366" y="38100"/>
                  </a:lnTo>
                  <a:lnTo>
                    <a:pt x="1866366" y="0"/>
                  </a:lnTo>
                  <a:close/>
                </a:path>
                <a:path w="5370830" h="38100">
                  <a:moveTo>
                    <a:pt x="1942541" y="0"/>
                  </a:moveTo>
                  <a:lnTo>
                    <a:pt x="1904453" y="0"/>
                  </a:lnTo>
                  <a:lnTo>
                    <a:pt x="1904453" y="38100"/>
                  </a:lnTo>
                  <a:lnTo>
                    <a:pt x="1942541" y="38100"/>
                  </a:lnTo>
                  <a:lnTo>
                    <a:pt x="1942541" y="0"/>
                  </a:lnTo>
                  <a:close/>
                </a:path>
                <a:path w="5370830" h="38100">
                  <a:moveTo>
                    <a:pt x="2018715" y="0"/>
                  </a:moveTo>
                  <a:lnTo>
                    <a:pt x="1980628" y="0"/>
                  </a:lnTo>
                  <a:lnTo>
                    <a:pt x="1980628" y="38100"/>
                  </a:lnTo>
                  <a:lnTo>
                    <a:pt x="2018715" y="38100"/>
                  </a:lnTo>
                  <a:lnTo>
                    <a:pt x="2018715" y="0"/>
                  </a:lnTo>
                  <a:close/>
                </a:path>
                <a:path w="5370830" h="38100">
                  <a:moveTo>
                    <a:pt x="2094903" y="0"/>
                  </a:moveTo>
                  <a:lnTo>
                    <a:pt x="2056815" y="0"/>
                  </a:lnTo>
                  <a:lnTo>
                    <a:pt x="2056815" y="38100"/>
                  </a:lnTo>
                  <a:lnTo>
                    <a:pt x="2094903" y="38100"/>
                  </a:lnTo>
                  <a:lnTo>
                    <a:pt x="2094903" y="0"/>
                  </a:lnTo>
                  <a:close/>
                </a:path>
                <a:path w="5370830" h="38100">
                  <a:moveTo>
                    <a:pt x="2171077" y="0"/>
                  </a:moveTo>
                  <a:lnTo>
                    <a:pt x="2132990" y="0"/>
                  </a:lnTo>
                  <a:lnTo>
                    <a:pt x="2132990" y="38100"/>
                  </a:lnTo>
                  <a:lnTo>
                    <a:pt x="2171077" y="38100"/>
                  </a:lnTo>
                  <a:lnTo>
                    <a:pt x="2171077" y="0"/>
                  </a:lnTo>
                  <a:close/>
                </a:path>
                <a:path w="5370830" h="38100">
                  <a:moveTo>
                    <a:pt x="2247252" y="0"/>
                  </a:moveTo>
                  <a:lnTo>
                    <a:pt x="2209165" y="0"/>
                  </a:lnTo>
                  <a:lnTo>
                    <a:pt x="2209165" y="38100"/>
                  </a:lnTo>
                  <a:lnTo>
                    <a:pt x="2247252" y="38100"/>
                  </a:lnTo>
                  <a:lnTo>
                    <a:pt x="2247252" y="0"/>
                  </a:lnTo>
                  <a:close/>
                </a:path>
                <a:path w="5370830" h="38100">
                  <a:moveTo>
                    <a:pt x="2323427" y="0"/>
                  </a:moveTo>
                  <a:lnTo>
                    <a:pt x="2285339" y="0"/>
                  </a:lnTo>
                  <a:lnTo>
                    <a:pt x="2285339" y="38100"/>
                  </a:lnTo>
                  <a:lnTo>
                    <a:pt x="2323427" y="38100"/>
                  </a:lnTo>
                  <a:lnTo>
                    <a:pt x="2323427" y="0"/>
                  </a:lnTo>
                  <a:close/>
                </a:path>
                <a:path w="5370830" h="38100">
                  <a:moveTo>
                    <a:pt x="2399614" y="0"/>
                  </a:moveTo>
                  <a:lnTo>
                    <a:pt x="2361527" y="0"/>
                  </a:lnTo>
                  <a:lnTo>
                    <a:pt x="2361527" y="38100"/>
                  </a:lnTo>
                  <a:lnTo>
                    <a:pt x="2399614" y="38100"/>
                  </a:lnTo>
                  <a:lnTo>
                    <a:pt x="2399614" y="0"/>
                  </a:lnTo>
                  <a:close/>
                </a:path>
                <a:path w="5370830" h="38100">
                  <a:moveTo>
                    <a:pt x="2475788" y="0"/>
                  </a:moveTo>
                  <a:lnTo>
                    <a:pt x="2437701" y="0"/>
                  </a:lnTo>
                  <a:lnTo>
                    <a:pt x="2437701" y="38100"/>
                  </a:lnTo>
                  <a:lnTo>
                    <a:pt x="2475788" y="38100"/>
                  </a:lnTo>
                  <a:lnTo>
                    <a:pt x="2475788" y="0"/>
                  </a:lnTo>
                  <a:close/>
                </a:path>
                <a:path w="5370830" h="38100">
                  <a:moveTo>
                    <a:pt x="2551963" y="0"/>
                  </a:moveTo>
                  <a:lnTo>
                    <a:pt x="2513876" y="0"/>
                  </a:lnTo>
                  <a:lnTo>
                    <a:pt x="2513876" y="38100"/>
                  </a:lnTo>
                  <a:lnTo>
                    <a:pt x="2551963" y="38100"/>
                  </a:lnTo>
                  <a:lnTo>
                    <a:pt x="2551963" y="0"/>
                  </a:lnTo>
                  <a:close/>
                </a:path>
                <a:path w="5370830" h="38100">
                  <a:moveTo>
                    <a:pt x="2628138" y="0"/>
                  </a:moveTo>
                  <a:lnTo>
                    <a:pt x="2590050" y="0"/>
                  </a:lnTo>
                  <a:lnTo>
                    <a:pt x="2590050" y="38100"/>
                  </a:lnTo>
                  <a:lnTo>
                    <a:pt x="2628138" y="38100"/>
                  </a:lnTo>
                  <a:lnTo>
                    <a:pt x="2628138" y="0"/>
                  </a:lnTo>
                  <a:close/>
                </a:path>
                <a:path w="5370830" h="38100">
                  <a:moveTo>
                    <a:pt x="2704325" y="0"/>
                  </a:moveTo>
                  <a:lnTo>
                    <a:pt x="2666238" y="0"/>
                  </a:lnTo>
                  <a:lnTo>
                    <a:pt x="2666238" y="38100"/>
                  </a:lnTo>
                  <a:lnTo>
                    <a:pt x="2704325" y="38100"/>
                  </a:lnTo>
                  <a:lnTo>
                    <a:pt x="2704325" y="0"/>
                  </a:lnTo>
                  <a:close/>
                </a:path>
                <a:path w="5370830" h="38100">
                  <a:moveTo>
                    <a:pt x="2780500" y="0"/>
                  </a:moveTo>
                  <a:lnTo>
                    <a:pt x="2742412" y="0"/>
                  </a:lnTo>
                  <a:lnTo>
                    <a:pt x="2742412" y="38100"/>
                  </a:lnTo>
                  <a:lnTo>
                    <a:pt x="2780500" y="38100"/>
                  </a:lnTo>
                  <a:lnTo>
                    <a:pt x="2780500" y="0"/>
                  </a:lnTo>
                  <a:close/>
                </a:path>
                <a:path w="5370830" h="38100">
                  <a:moveTo>
                    <a:pt x="2856674" y="0"/>
                  </a:moveTo>
                  <a:lnTo>
                    <a:pt x="2818587" y="0"/>
                  </a:lnTo>
                  <a:lnTo>
                    <a:pt x="2818587" y="38100"/>
                  </a:lnTo>
                  <a:lnTo>
                    <a:pt x="2856674" y="38100"/>
                  </a:lnTo>
                  <a:lnTo>
                    <a:pt x="2856674" y="0"/>
                  </a:lnTo>
                  <a:close/>
                </a:path>
                <a:path w="5370830" h="38100">
                  <a:moveTo>
                    <a:pt x="2932861" y="0"/>
                  </a:moveTo>
                  <a:lnTo>
                    <a:pt x="2894761" y="0"/>
                  </a:lnTo>
                  <a:lnTo>
                    <a:pt x="2894761" y="38100"/>
                  </a:lnTo>
                  <a:lnTo>
                    <a:pt x="2932861" y="38100"/>
                  </a:lnTo>
                  <a:lnTo>
                    <a:pt x="2932861" y="0"/>
                  </a:lnTo>
                  <a:close/>
                </a:path>
                <a:path w="5370830" h="38100">
                  <a:moveTo>
                    <a:pt x="3009036" y="0"/>
                  </a:moveTo>
                  <a:lnTo>
                    <a:pt x="2970949" y="0"/>
                  </a:lnTo>
                  <a:lnTo>
                    <a:pt x="2970949" y="38100"/>
                  </a:lnTo>
                  <a:lnTo>
                    <a:pt x="3009036" y="38100"/>
                  </a:lnTo>
                  <a:lnTo>
                    <a:pt x="3009036" y="0"/>
                  </a:lnTo>
                  <a:close/>
                </a:path>
                <a:path w="5370830" h="38100">
                  <a:moveTo>
                    <a:pt x="3085211" y="0"/>
                  </a:moveTo>
                  <a:lnTo>
                    <a:pt x="3047123" y="0"/>
                  </a:lnTo>
                  <a:lnTo>
                    <a:pt x="3047123" y="38100"/>
                  </a:lnTo>
                  <a:lnTo>
                    <a:pt x="3085211" y="38100"/>
                  </a:lnTo>
                  <a:lnTo>
                    <a:pt x="3085211" y="0"/>
                  </a:lnTo>
                  <a:close/>
                </a:path>
                <a:path w="5370830" h="38100">
                  <a:moveTo>
                    <a:pt x="3161385" y="0"/>
                  </a:moveTo>
                  <a:lnTo>
                    <a:pt x="3123298" y="0"/>
                  </a:lnTo>
                  <a:lnTo>
                    <a:pt x="3123298" y="38100"/>
                  </a:lnTo>
                  <a:lnTo>
                    <a:pt x="3161385" y="38100"/>
                  </a:lnTo>
                  <a:lnTo>
                    <a:pt x="3161385" y="0"/>
                  </a:lnTo>
                  <a:close/>
                </a:path>
                <a:path w="5370830" h="38100">
                  <a:moveTo>
                    <a:pt x="3237573" y="0"/>
                  </a:moveTo>
                  <a:lnTo>
                    <a:pt x="3199473" y="0"/>
                  </a:lnTo>
                  <a:lnTo>
                    <a:pt x="3199473" y="38100"/>
                  </a:lnTo>
                  <a:lnTo>
                    <a:pt x="3237573" y="38100"/>
                  </a:lnTo>
                  <a:lnTo>
                    <a:pt x="3237573" y="0"/>
                  </a:lnTo>
                  <a:close/>
                </a:path>
                <a:path w="5370830" h="38100">
                  <a:moveTo>
                    <a:pt x="3313747" y="0"/>
                  </a:moveTo>
                  <a:lnTo>
                    <a:pt x="3275660" y="0"/>
                  </a:lnTo>
                  <a:lnTo>
                    <a:pt x="3275660" y="38100"/>
                  </a:lnTo>
                  <a:lnTo>
                    <a:pt x="3313747" y="38100"/>
                  </a:lnTo>
                  <a:lnTo>
                    <a:pt x="3313747" y="0"/>
                  </a:lnTo>
                  <a:close/>
                </a:path>
                <a:path w="5370830" h="38100">
                  <a:moveTo>
                    <a:pt x="3389922" y="0"/>
                  </a:moveTo>
                  <a:lnTo>
                    <a:pt x="3351834" y="0"/>
                  </a:lnTo>
                  <a:lnTo>
                    <a:pt x="3351834" y="38100"/>
                  </a:lnTo>
                  <a:lnTo>
                    <a:pt x="3389922" y="38100"/>
                  </a:lnTo>
                  <a:lnTo>
                    <a:pt x="3389922" y="0"/>
                  </a:lnTo>
                  <a:close/>
                </a:path>
                <a:path w="5370830" h="38100">
                  <a:moveTo>
                    <a:pt x="3466096" y="0"/>
                  </a:moveTo>
                  <a:lnTo>
                    <a:pt x="3428009" y="0"/>
                  </a:lnTo>
                  <a:lnTo>
                    <a:pt x="3428009" y="38100"/>
                  </a:lnTo>
                  <a:lnTo>
                    <a:pt x="3466096" y="38100"/>
                  </a:lnTo>
                  <a:lnTo>
                    <a:pt x="3466096" y="0"/>
                  </a:lnTo>
                  <a:close/>
                </a:path>
                <a:path w="5370830" h="38100">
                  <a:moveTo>
                    <a:pt x="3542284" y="0"/>
                  </a:moveTo>
                  <a:lnTo>
                    <a:pt x="3504184" y="0"/>
                  </a:lnTo>
                  <a:lnTo>
                    <a:pt x="3504184" y="38100"/>
                  </a:lnTo>
                  <a:lnTo>
                    <a:pt x="3542284" y="38100"/>
                  </a:lnTo>
                  <a:lnTo>
                    <a:pt x="3542284" y="0"/>
                  </a:lnTo>
                  <a:close/>
                </a:path>
                <a:path w="5370830" h="38100">
                  <a:moveTo>
                    <a:pt x="3618458" y="0"/>
                  </a:moveTo>
                  <a:lnTo>
                    <a:pt x="3580371" y="0"/>
                  </a:lnTo>
                  <a:lnTo>
                    <a:pt x="3580371" y="38100"/>
                  </a:lnTo>
                  <a:lnTo>
                    <a:pt x="3618458" y="38100"/>
                  </a:lnTo>
                  <a:lnTo>
                    <a:pt x="3618458" y="0"/>
                  </a:lnTo>
                  <a:close/>
                </a:path>
                <a:path w="5370830" h="38100">
                  <a:moveTo>
                    <a:pt x="3694633" y="0"/>
                  </a:moveTo>
                  <a:lnTo>
                    <a:pt x="3656546" y="0"/>
                  </a:lnTo>
                  <a:lnTo>
                    <a:pt x="3656546" y="38100"/>
                  </a:lnTo>
                  <a:lnTo>
                    <a:pt x="3694633" y="38100"/>
                  </a:lnTo>
                  <a:lnTo>
                    <a:pt x="3694633" y="0"/>
                  </a:lnTo>
                  <a:close/>
                </a:path>
                <a:path w="5370830" h="38100">
                  <a:moveTo>
                    <a:pt x="3770807" y="0"/>
                  </a:moveTo>
                  <a:lnTo>
                    <a:pt x="3732720" y="0"/>
                  </a:lnTo>
                  <a:lnTo>
                    <a:pt x="3732720" y="38100"/>
                  </a:lnTo>
                  <a:lnTo>
                    <a:pt x="3770807" y="38100"/>
                  </a:lnTo>
                  <a:lnTo>
                    <a:pt x="3770807" y="0"/>
                  </a:lnTo>
                  <a:close/>
                </a:path>
                <a:path w="5370830" h="38100">
                  <a:moveTo>
                    <a:pt x="3846995" y="0"/>
                  </a:moveTo>
                  <a:lnTo>
                    <a:pt x="3808907" y="0"/>
                  </a:lnTo>
                  <a:lnTo>
                    <a:pt x="3808907" y="38100"/>
                  </a:lnTo>
                  <a:lnTo>
                    <a:pt x="3846995" y="38100"/>
                  </a:lnTo>
                  <a:lnTo>
                    <a:pt x="3846995" y="0"/>
                  </a:lnTo>
                  <a:close/>
                </a:path>
                <a:path w="5370830" h="38100">
                  <a:moveTo>
                    <a:pt x="3923169" y="0"/>
                  </a:moveTo>
                  <a:lnTo>
                    <a:pt x="3885082" y="0"/>
                  </a:lnTo>
                  <a:lnTo>
                    <a:pt x="3885082" y="38100"/>
                  </a:lnTo>
                  <a:lnTo>
                    <a:pt x="3923169" y="38100"/>
                  </a:lnTo>
                  <a:lnTo>
                    <a:pt x="3923169" y="0"/>
                  </a:lnTo>
                  <a:close/>
                </a:path>
                <a:path w="5370830" h="38100">
                  <a:moveTo>
                    <a:pt x="3999344" y="0"/>
                  </a:moveTo>
                  <a:lnTo>
                    <a:pt x="3961257" y="0"/>
                  </a:lnTo>
                  <a:lnTo>
                    <a:pt x="3961257" y="38100"/>
                  </a:lnTo>
                  <a:lnTo>
                    <a:pt x="3999344" y="38100"/>
                  </a:lnTo>
                  <a:lnTo>
                    <a:pt x="3999344" y="0"/>
                  </a:lnTo>
                  <a:close/>
                </a:path>
                <a:path w="5370830" h="38100">
                  <a:moveTo>
                    <a:pt x="4075519" y="0"/>
                  </a:moveTo>
                  <a:lnTo>
                    <a:pt x="4037431" y="0"/>
                  </a:lnTo>
                  <a:lnTo>
                    <a:pt x="4037431" y="38100"/>
                  </a:lnTo>
                  <a:lnTo>
                    <a:pt x="4075519" y="38100"/>
                  </a:lnTo>
                  <a:lnTo>
                    <a:pt x="4075519" y="0"/>
                  </a:lnTo>
                  <a:close/>
                </a:path>
                <a:path w="5370830" h="38100">
                  <a:moveTo>
                    <a:pt x="4151706" y="0"/>
                  </a:moveTo>
                  <a:lnTo>
                    <a:pt x="4113619" y="0"/>
                  </a:lnTo>
                  <a:lnTo>
                    <a:pt x="4113619" y="38100"/>
                  </a:lnTo>
                  <a:lnTo>
                    <a:pt x="4151706" y="38100"/>
                  </a:lnTo>
                  <a:lnTo>
                    <a:pt x="4151706" y="0"/>
                  </a:lnTo>
                  <a:close/>
                </a:path>
                <a:path w="5370830" h="38100">
                  <a:moveTo>
                    <a:pt x="4227881" y="0"/>
                  </a:moveTo>
                  <a:lnTo>
                    <a:pt x="4189793" y="0"/>
                  </a:lnTo>
                  <a:lnTo>
                    <a:pt x="4189793" y="38100"/>
                  </a:lnTo>
                  <a:lnTo>
                    <a:pt x="4227881" y="38100"/>
                  </a:lnTo>
                  <a:lnTo>
                    <a:pt x="4227881" y="0"/>
                  </a:lnTo>
                  <a:close/>
                </a:path>
                <a:path w="5370830" h="38100">
                  <a:moveTo>
                    <a:pt x="4304055" y="0"/>
                  </a:moveTo>
                  <a:lnTo>
                    <a:pt x="4265968" y="0"/>
                  </a:lnTo>
                  <a:lnTo>
                    <a:pt x="4265968" y="38100"/>
                  </a:lnTo>
                  <a:lnTo>
                    <a:pt x="4304055" y="38100"/>
                  </a:lnTo>
                  <a:lnTo>
                    <a:pt x="4304055" y="0"/>
                  </a:lnTo>
                  <a:close/>
                </a:path>
                <a:path w="5370830" h="38100">
                  <a:moveTo>
                    <a:pt x="4380230" y="0"/>
                  </a:moveTo>
                  <a:lnTo>
                    <a:pt x="4342142" y="0"/>
                  </a:lnTo>
                  <a:lnTo>
                    <a:pt x="4342142" y="38100"/>
                  </a:lnTo>
                  <a:lnTo>
                    <a:pt x="4380230" y="38100"/>
                  </a:lnTo>
                  <a:lnTo>
                    <a:pt x="4380230" y="0"/>
                  </a:lnTo>
                  <a:close/>
                </a:path>
                <a:path w="5370830" h="38100">
                  <a:moveTo>
                    <a:pt x="4456417" y="0"/>
                  </a:moveTo>
                  <a:lnTo>
                    <a:pt x="4418330" y="0"/>
                  </a:lnTo>
                  <a:lnTo>
                    <a:pt x="4418330" y="38100"/>
                  </a:lnTo>
                  <a:lnTo>
                    <a:pt x="4456417" y="38100"/>
                  </a:lnTo>
                  <a:lnTo>
                    <a:pt x="4456417" y="0"/>
                  </a:lnTo>
                  <a:close/>
                </a:path>
                <a:path w="5370830" h="38100">
                  <a:moveTo>
                    <a:pt x="4532592" y="0"/>
                  </a:moveTo>
                  <a:lnTo>
                    <a:pt x="4494504" y="0"/>
                  </a:lnTo>
                  <a:lnTo>
                    <a:pt x="4494504" y="38100"/>
                  </a:lnTo>
                  <a:lnTo>
                    <a:pt x="4532592" y="38100"/>
                  </a:lnTo>
                  <a:lnTo>
                    <a:pt x="4532592" y="0"/>
                  </a:lnTo>
                  <a:close/>
                </a:path>
                <a:path w="5370830" h="38100">
                  <a:moveTo>
                    <a:pt x="4608766" y="0"/>
                  </a:moveTo>
                  <a:lnTo>
                    <a:pt x="4570679" y="0"/>
                  </a:lnTo>
                  <a:lnTo>
                    <a:pt x="4570679" y="38100"/>
                  </a:lnTo>
                  <a:lnTo>
                    <a:pt x="4608766" y="38100"/>
                  </a:lnTo>
                  <a:lnTo>
                    <a:pt x="4608766" y="0"/>
                  </a:lnTo>
                  <a:close/>
                </a:path>
                <a:path w="5370830" h="38100">
                  <a:moveTo>
                    <a:pt x="4684954" y="0"/>
                  </a:moveTo>
                  <a:lnTo>
                    <a:pt x="4646854" y="0"/>
                  </a:lnTo>
                  <a:lnTo>
                    <a:pt x="4646854" y="38100"/>
                  </a:lnTo>
                  <a:lnTo>
                    <a:pt x="4684954" y="38100"/>
                  </a:lnTo>
                  <a:lnTo>
                    <a:pt x="4684954" y="0"/>
                  </a:lnTo>
                  <a:close/>
                </a:path>
                <a:path w="5370830" h="38100">
                  <a:moveTo>
                    <a:pt x="4761128" y="0"/>
                  </a:moveTo>
                  <a:lnTo>
                    <a:pt x="4723041" y="0"/>
                  </a:lnTo>
                  <a:lnTo>
                    <a:pt x="4723041" y="38100"/>
                  </a:lnTo>
                  <a:lnTo>
                    <a:pt x="4761128" y="38100"/>
                  </a:lnTo>
                  <a:lnTo>
                    <a:pt x="4761128" y="0"/>
                  </a:lnTo>
                  <a:close/>
                </a:path>
                <a:path w="5370830" h="38100">
                  <a:moveTo>
                    <a:pt x="4837303" y="0"/>
                  </a:moveTo>
                  <a:lnTo>
                    <a:pt x="4799215" y="0"/>
                  </a:lnTo>
                  <a:lnTo>
                    <a:pt x="4799215" y="38100"/>
                  </a:lnTo>
                  <a:lnTo>
                    <a:pt x="4837303" y="38100"/>
                  </a:lnTo>
                  <a:lnTo>
                    <a:pt x="4837303" y="0"/>
                  </a:lnTo>
                  <a:close/>
                </a:path>
                <a:path w="5370830" h="38100">
                  <a:moveTo>
                    <a:pt x="4913477" y="0"/>
                  </a:moveTo>
                  <a:lnTo>
                    <a:pt x="4875390" y="0"/>
                  </a:lnTo>
                  <a:lnTo>
                    <a:pt x="4875390" y="38100"/>
                  </a:lnTo>
                  <a:lnTo>
                    <a:pt x="4913477" y="38100"/>
                  </a:lnTo>
                  <a:lnTo>
                    <a:pt x="4913477" y="0"/>
                  </a:lnTo>
                  <a:close/>
                </a:path>
                <a:path w="5370830" h="38100">
                  <a:moveTo>
                    <a:pt x="4989665" y="0"/>
                  </a:moveTo>
                  <a:lnTo>
                    <a:pt x="4951565" y="0"/>
                  </a:lnTo>
                  <a:lnTo>
                    <a:pt x="4951565" y="38100"/>
                  </a:lnTo>
                  <a:lnTo>
                    <a:pt x="4989665" y="38100"/>
                  </a:lnTo>
                  <a:lnTo>
                    <a:pt x="4989665" y="0"/>
                  </a:lnTo>
                  <a:close/>
                </a:path>
                <a:path w="5370830" h="38100">
                  <a:moveTo>
                    <a:pt x="5065839" y="0"/>
                  </a:moveTo>
                  <a:lnTo>
                    <a:pt x="5027752" y="0"/>
                  </a:lnTo>
                  <a:lnTo>
                    <a:pt x="5027752" y="38100"/>
                  </a:lnTo>
                  <a:lnTo>
                    <a:pt x="5065839" y="38100"/>
                  </a:lnTo>
                  <a:lnTo>
                    <a:pt x="5065839" y="0"/>
                  </a:lnTo>
                  <a:close/>
                </a:path>
                <a:path w="5370830" h="38100">
                  <a:moveTo>
                    <a:pt x="5142014" y="0"/>
                  </a:moveTo>
                  <a:lnTo>
                    <a:pt x="5103927" y="0"/>
                  </a:lnTo>
                  <a:lnTo>
                    <a:pt x="5103927" y="38100"/>
                  </a:lnTo>
                  <a:lnTo>
                    <a:pt x="5142014" y="38100"/>
                  </a:lnTo>
                  <a:lnTo>
                    <a:pt x="5142014" y="0"/>
                  </a:lnTo>
                  <a:close/>
                </a:path>
                <a:path w="5370830" h="38100">
                  <a:moveTo>
                    <a:pt x="5218188" y="0"/>
                  </a:moveTo>
                  <a:lnTo>
                    <a:pt x="5180101" y="0"/>
                  </a:lnTo>
                  <a:lnTo>
                    <a:pt x="5180101" y="38100"/>
                  </a:lnTo>
                  <a:lnTo>
                    <a:pt x="5218188" y="38100"/>
                  </a:lnTo>
                  <a:lnTo>
                    <a:pt x="5218188" y="0"/>
                  </a:lnTo>
                  <a:close/>
                </a:path>
                <a:path w="5370830" h="38100">
                  <a:moveTo>
                    <a:pt x="5294376" y="0"/>
                  </a:moveTo>
                  <a:lnTo>
                    <a:pt x="5256276" y="0"/>
                  </a:lnTo>
                  <a:lnTo>
                    <a:pt x="5256276" y="38100"/>
                  </a:lnTo>
                  <a:lnTo>
                    <a:pt x="5294376" y="38100"/>
                  </a:lnTo>
                  <a:lnTo>
                    <a:pt x="5294376" y="0"/>
                  </a:lnTo>
                  <a:close/>
                </a:path>
                <a:path w="5370830" h="38100">
                  <a:moveTo>
                    <a:pt x="5370550" y="0"/>
                  </a:moveTo>
                  <a:lnTo>
                    <a:pt x="5332463" y="0"/>
                  </a:lnTo>
                  <a:lnTo>
                    <a:pt x="5332463" y="38100"/>
                  </a:lnTo>
                  <a:lnTo>
                    <a:pt x="5370550" y="38100"/>
                  </a:lnTo>
                  <a:lnTo>
                    <a:pt x="53705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538829" y="7871662"/>
              <a:ext cx="7018020" cy="114300"/>
            </a:xfrm>
            <a:custGeom>
              <a:avLst/>
              <a:gdLst/>
              <a:ahLst/>
              <a:cxnLst/>
              <a:rect l="l" t="t" r="r" b="b"/>
              <a:pathLst>
                <a:path w="7018019" h="114300">
                  <a:moveTo>
                    <a:pt x="114274" y="53403"/>
                  </a:moveTo>
                  <a:lnTo>
                    <a:pt x="94881" y="14084"/>
                  </a:lnTo>
                  <a:lnTo>
                    <a:pt x="60883" y="0"/>
                  </a:lnTo>
                  <a:lnTo>
                    <a:pt x="53390" y="0"/>
                  </a:lnTo>
                  <a:lnTo>
                    <a:pt x="14084" y="19392"/>
                  </a:lnTo>
                  <a:lnTo>
                    <a:pt x="0" y="53403"/>
                  </a:lnTo>
                  <a:lnTo>
                    <a:pt x="0" y="60909"/>
                  </a:lnTo>
                  <a:lnTo>
                    <a:pt x="19392" y="100215"/>
                  </a:lnTo>
                  <a:lnTo>
                    <a:pt x="53390" y="114300"/>
                  </a:lnTo>
                  <a:lnTo>
                    <a:pt x="60883" y="114300"/>
                  </a:lnTo>
                  <a:lnTo>
                    <a:pt x="100190" y="94907"/>
                  </a:lnTo>
                  <a:lnTo>
                    <a:pt x="114274" y="60909"/>
                  </a:lnTo>
                  <a:lnTo>
                    <a:pt x="114274" y="57150"/>
                  </a:lnTo>
                  <a:lnTo>
                    <a:pt x="114274" y="53403"/>
                  </a:lnTo>
                  <a:close/>
                </a:path>
                <a:path w="7018019" h="114300">
                  <a:moveTo>
                    <a:pt x="5494337" y="38100"/>
                  </a:moveTo>
                  <a:lnTo>
                    <a:pt x="5456250" y="38100"/>
                  </a:lnTo>
                  <a:lnTo>
                    <a:pt x="5456250" y="76200"/>
                  </a:lnTo>
                  <a:lnTo>
                    <a:pt x="5494337" y="76200"/>
                  </a:lnTo>
                  <a:lnTo>
                    <a:pt x="5494337" y="38100"/>
                  </a:lnTo>
                  <a:close/>
                </a:path>
                <a:path w="7018019" h="114300">
                  <a:moveTo>
                    <a:pt x="5570512" y="38100"/>
                  </a:moveTo>
                  <a:lnTo>
                    <a:pt x="5532425" y="38100"/>
                  </a:lnTo>
                  <a:lnTo>
                    <a:pt x="5532425" y="76200"/>
                  </a:lnTo>
                  <a:lnTo>
                    <a:pt x="5570512" y="76200"/>
                  </a:lnTo>
                  <a:lnTo>
                    <a:pt x="5570512" y="38100"/>
                  </a:lnTo>
                  <a:close/>
                </a:path>
                <a:path w="7018019" h="114300">
                  <a:moveTo>
                    <a:pt x="5646686" y="38100"/>
                  </a:moveTo>
                  <a:lnTo>
                    <a:pt x="5608599" y="38100"/>
                  </a:lnTo>
                  <a:lnTo>
                    <a:pt x="5608599" y="76200"/>
                  </a:lnTo>
                  <a:lnTo>
                    <a:pt x="5646686" y="76200"/>
                  </a:lnTo>
                  <a:lnTo>
                    <a:pt x="5646686" y="38100"/>
                  </a:lnTo>
                  <a:close/>
                </a:path>
                <a:path w="7018019" h="114300">
                  <a:moveTo>
                    <a:pt x="5722874" y="38100"/>
                  </a:moveTo>
                  <a:lnTo>
                    <a:pt x="5684786" y="38100"/>
                  </a:lnTo>
                  <a:lnTo>
                    <a:pt x="5684786" y="76200"/>
                  </a:lnTo>
                  <a:lnTo>
                    <a:pt x="5722874" y="76200"/>
                  </a:lnTo>
                  <a:lnTo>
                    <a:pt x="5722874" y="38100"/>
                  </a:lnTo>
                  <a:close/>
                </a:path>
                <a:path w="7018019" h="114300">
                  <a:moveTo>
                    <a:pt x="5799048" y="38100"/>
                  </a:moveTo>
                  <a:lnTo>
                    <a:pt x="5760961" y="38100"/>
                  </a:lnTo>
                  <a:lnTo>
                    <a:pt x="5760961" y="76200"/>
                  </a:lnTo>
                  <a:lnTo>
                    <a:pt x="5799048" y="76200"/>
                  </a:lnTo>
                  <a:lnTo>
                    <a:pt x="5799048" y="38100"/>
                  </a:lnTo>
                  <a:close/>
                </a:path>
                <a:path w="7018019" h="114300">
                  <a:moveTo>
                    <a:pt x="5875223" y="38100"/>
                  </a:moveTo>
                  <a:lnTo>
                    <a:pt x="5837136" y="38100"/>
                  </a:lnTo>
                  <a:lnTo>
                    <a:pt x="5837136" y="76200"/>
                  </a:lnTo>
                  <a:lnTo>
                    <a:pt x="5875223" y="76200"/>
                  </a:lnTo>
                  <a:lnTo>
                    <a:pt x="5875223" y="38100"/>
                  </a:lnTo>
                  <a:close/>
                </a:path>
                <a:path w="7018019" h="114300">
                  <a:moveTo>
                    <a:pt x="5951398" y="38100"/>
                  </a:moveTo>
                  <a:lnTo>
                    <a:pt x="5913310" y="38100"/>
                  </a:lnTo>
                  <a:lnTo>
                    <a:pt x="5913310" y="76200"/>
                  </a:lnTo>
                  <a:lnTo>
                    <a:pt x="5951398" y="76200"/>
                  </a:lnTo>
                  <a:lnTo>
                    <a:pt x="5951398" y="38100"/>
                  </a:lnTo>
                  <a:close/>
                </a:path>
                <a:path w="7018019" h="114300">
                  <a:moveTo>
                    <a:pt x="6027585" y="38100"/>
                  </a:moveTo>
                  <a:lnTo>
                    <a:pt x="5989498" y="38100"/>
                  </a:lnTo>
                  <a:lnTo>
                    <a:pt x="5989498" y="76200"/>
                  </a:lnTo>
                  <a:lnTo>
                    <a:pt x="6027585" y="76200"/>
                  </a:lnTo>
                  <a:lnTo>
                    <a:pt x="6027585" y="38100"/>
                  </a:lnTo>
                  <a:close/>
                </a:path>
                <a:path w="7018019" h="114300">
                  <a:moveTo>
                    <a:pt x="6103759" y="38100"/>
                  </a:moveTo>
                  <a:lnTo>
                    <a:pt x="6065672" y="38100"/>
                  </a:lnTo>
                  <a:lnTo>
                    <a:pt x="6065672" y="76200"/>
                  </a:lnTo>
                  <a:lnTo>
                    <a:pt x="6103759" y="76200"/>
                  </a:lnTo>
                  <a:lnTo>
                    <a:pt x="6103759" y="38100"/>
                  </a:lnTo>
                  <a:close/>
                </a:path>
                <a:path w="7018019" h="114300">
                  <a:moveTo>
                    <a:pt x="6179934" y="38100"/>
                  </a:moveTo>
                  <a:lnTo>
                    <a:pt x="6141847" y="38100"/>
                  </a:lnTo>
                  <a:lnTo>
                    <a:pt x="6141847" y="76200"/>
                  </a:lnTo>
                  <a:lnTo>
                    <a:pt x="6179934" y="76200"/>
                  </a:lnTo>
                  <a:lnTo>
                    <a:pt x="6179934" y="38100"/>
                  </a:lnTo>
                  <a:close/>
                </a:path>
                <a:path w="7018019" h="114300">
                  <a:moveTo>
                    <a:pt x="6256109" y="38100"/>
                  </a:moveTo>
                  <a:lnTo>
                    <a:pt x="6218021" y="38100"/>
                  </a:lnTo>
                  <a:lnTo>
                    <a:pt x="6218021" y="76200"/>
                  </a:lnTo>
                  <a:lnTo>
                    <a:pt x="6256109" y="76200"/>
                  </a:lnTo>
                  <a:lnTo>
                    <a:pt x="6256109" y="38100"/>
                  </a:lnTo>
                  <a:close/>
                </a:path>
                <a:path w="7018019" h="114300">
                  <a:moveTo>
                    <a:pt x="6332296" y="38100"/>
                  </a:moveTo>
                  <a:lnTo>
                    <a:pt x="6294209" y="38100"/>
                  </a:lnTo>
                  <a:lnTo>
                    <a:pt x="6294209" y="76200"/>
                  </a:lnTo>
                  <a:lnTo>
                    <a:pt x="6332296" y="76200"/>
                  </a:lnTo>
                  <a:lnTo>
                    <a:pt x="6332296" y="38100"/>
                  </a:lnTo>
                  <a:close/>
                </a:path>
                <a:path w="7018019" h="114300">
                  <a:moveTo>
                    <a:pt x="6408471" y="38100"/>
                  </a:moveTo>
                  <a:lnTo>
                    <a:pt x="6370383" y="38100"/>
                  </a:lnTo>
                  <a:lnTo>
                    <a:pt x="6370383" y="76200"/>
                  </a:lnTo>
                  <a:lnTo>
                    <a:pt x="6408471" y="76200"/>
                  </a:lnTo>
                  <a:lnTo>
                    <a:pt x="6408471" y="38100"/>
                  </a:lnTo>
                  <a:close/>
                </a:path>
                <a:path w="7018019" h="114300">
                  <a:moveTo>
                    <a:pt x="6484645" y="38100"/>
                  </a:moveTo>
                  <a:lnTo>
                    <a:pt x="6446558" y="38100"/>
                  </a:lnTo>
                  <a:lnTo>
                    <a:pt x="6446558" y="76200"/>
                  </a:lnTo>
                  <a:lnTo>
                    <a:pt x="6484645" y="76200"/>
                  </a:lnTo>
                  <a:lnTo>
                    <a:pt x="6484645" y="38100"/>
                  </a:lnTo>
                  <a:close/>
                </a:path>
                <a:path w="7018019" h="114300">
                  <a:moveTo>
                    <a:pt x="6560833" y="38100"/>
                  </a:moveTo>
                  <a:lnTo>
                    <a:pt x="6522733" y="38100"/>
                  </a:lnTo>
                  <a:lnTo>
                    <a:pt x="6522733" y="76200"/>
                  </a:lnTo>
                  <a:lnTo>
                    <a:pt x="6560833" y="76200"/>
                  </a:lnTo>
                  <a:lnTo>
                    <a:pt x="6560833" y="38100"/>
                  </a:lnTo>
                  <a:close/>
                </a:path>
                <a:path w="7018019" h="114300">
                  <a:moveTo>
                    <a:pt x="6637007" y="38100"/>
                  </a:moveTo>
                  <a:lnTo>
                    <a:pt x="6598920" y="38100"/>
                  </a:lnTo>
                  <a:lnTo>
                    <a:pt x="6598920" y="76200"/>
                  </a:lnTo>
                  <a:lnTo>
                    <a:pt x="6637007" y="76200"/>
                  </a:lnTo>
                  <a:lnTo>
                    <a:pt x="6637007" y="38100"/>
                  </a:lnTo>
                  <a:close/>
                </a:path>
                <a:path w="7018019" h="114300">
                  <a:moveTo>
                    <a:pt x="6713182" y="38100"/>
                  </a:moveTo>
                  <a:lnTo>
                    <a:pt x="6675094" y="38100"/>
                  </a:lnTo>
                  <a:lnTo>
                    <a:pt x="6675094" y="76200"/>
                  </a:lnTo>
                  <a:lnTo>
                    <a:pt x="6713182" y="76200"/>
                  </a:lnTo>
                  <a:lnTo>
                    <a:pt x="6713182" y="38100"/>
                  </a:lnTo>
                  <a:close/>
                </a:path>
                <a:path w="7018019" h="114300">
                  <a:moveTo>
                    <a:pt x="6789356" y="38100"/>
                  </a:moveTo>
                  <a:lnTo>
                    <a:pt x="6751269" y="38100"/>
                  </a:lnTo>
                  <a:lnTo>
                    <a:pt x="6751269" y="76200"/>
                  </a:lnTo>
                  <a:lnTo>
                    <a:pt x="6789356" y="76200"/>
                  </a:lnTo>
                  <a:lnTo>
                    <a:pt x="6789356" y="38100"/>
                  </a:lnTo>
                  <a:close/>
                </a:path>
                <a:path w="7018019" h="114300">
                  <a:moveTo>
                    <a:pt x="6865544" y="38100"/>
                  </a:moveTo>
                  <a:lnTo>
                    <a:pt x="6827444" y="38100"/>
                  </a:lnTo>
                  <a:lnTo>
                    <a:pt x="6827444" y="76200"/>
                  </a:lnTo>
                  <a:lnTo>
                    <a:pt x="6865544" y="76200"/>
                  </a:lnTo>
                  <a:lnTo>
                    <a:pt x="6865544" y="38100"/>
                  </a:lnTo>
                  <a:close/>
                </a:path>
                <a:path w="7018019" h="114300">
                  <a:moveTo>
                    <a:pt x="6941718" y="38100"/>
                  </a:moveTo>
                  <a:lnTo>
                    <a:pt x="6903631" y="38100"/>
                  </a:lnTo>
                  <a:lnTo>
                    <a:pt x="6903631" y="76200"/>
                  </a:lnTo>
                  <a:lnTo>
                    <a:pt x="6941718" y="76200"/>
                  </a:lnTo>
                  <a:lnTo>
                    <a:pt x="6941718" y="38100"/>
                  </a:lnTo>
                  <a:close/>
                </a:path>
                <a:path w="7018019" h="114300">
                  <a:moveTo>
                    <a:pt x="7017893" y="38100"/>
                  </a:moveTo>
                  <a:lnTo>
                    <a:pt x="6979806" y="38100"/>
                  </a:lnTo>
                  <a:lnTo>
                    <a:pt x="6979806" y="76200"/>
                  </a:lnTo>
                  <a:lnTo>
                    <a:pt x="7017893" y="76200"/>
                  </a:lnTo>
                  <a:lnTo>
                    <a:pt x="7017893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538838" y="787165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66" y="57149"/>
                  </a:moveTo>
                  <a:lnTo>
                    <a:pt x="114266" y="60902"/>
                  </a:lnTo>
                  <a:lnTo>
                    <a:pt x="113900" y="64618"/>
                  </a:lnTo>
                  <a:lnTo>
                    <a:pt x="113169" y="68299"/>
                  </a:lnTo>
                  <a:lnTo>
                    <a:pt x="112437" y="71979"/>
                  </a:lnTo>
                  <a:lnTo>
                    <a:pt x="104638" y="88900"/>
                  </a:lnTo>
                  <a:lnTo>
                    <a:pt x="102553" y="92020"/>
                  </a:lnTo>
                  <a:lnTo>
                    <a:pt x="68279" y="113201"/>
                  </a:lnTo>
                  <a:lnTo>
                    <a:pt x="64600" y="113933"/>
                  </a:lnTo>
                  <a:lnTo>
                    <a:pt x="60884" y="114299"/>
                  </a:lnTo>
                  <a:lnTo>
                    <a:pt x="57133" y="114299"/>
                  </a:lnTo>
                  <a:lnTo>
                    <a:pt x="53382" y="114299"/>
                  </a:lnTo>
                  <a:lnTo>
                    <a:pt x="49666" y="113933"/>
                  </a:lnTo>
                  <a:lnTo>
                    <a:pt x="45987" y="113201"/>
                  </a:lnTo>
                  <a:lnTo>
                    <a:pt x="42307" y="112469"/>
                  </a:lnTo>
                  <a:lnTo>
                    <a:pt x="9628" y="88900"/>
                  </a:lnTo>
                  <a:lnTo>
                    <a:pt x="1097" y="68299"/>
                  </a:lnTo>
                  <a:lnTo>
                    <a:pt x="365" y="64618"/>
                  </a:lnTo>
                  <a:lnTo>
                    <a:pt x="0" y="60902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16733" y="16738"/>
                  </a:lnTo>
                  <a:lnTo>
                    <a:pt x="25391" y="9631"/>
                  </a:lnTo>
                  <a:lnTo>
                    <a:pt x="28510" y="7546"/>
                  </a:lnTo>
                  <a:lnTo>
                    <a:pt x="57133" y="0"/>
                  </a:lnTo>
                  <a:lnTo>
                    <a:pt x="60884" y="0"/>
                  </a:lnTo>
                  <a:lnTo>
                    <a:pt x="64600" y="366"/>
                  </a:lnTo>
                  <a:lnTo>
                    <a:pt x="68279" y="1098"/>
                  </a:lnTo>
                  <a:lnTo>
                    <a:pt x="71958" y="1830"/>
                  </a:lnTo>
                  <a:lnTo>
                    <a:pt x="88875" y="9631"/>
                  </a:lnTo>
                  <a:lnTo>
                    <a:pt x="91994" y="11716"/>
                  </a:lnTo>
                  <a:lnTo>
                    <a:pt x="104638" y="25399"/>
                  </a:lnTo>
                  <a:lnTo>
                    <a:pt x="106722" y="28519"/>
                  </a:lnTo>
                  <a:lnTo>
                    <a:pt x="114266" y="53397"/>
                  </a:lnTo>
                  <a:lnTo>
                    <a:pt x="114266" y="57149"/>
                  </a:lnTo>
                  <a:close/>
                </a:path>
              </a:pathLst>
            </a:custGeom>
            <a:ln w="380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577891" y="787165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60884" y="114299"/>
                  </a:moveTo>
                  <a:lnTo>
                    <a:pt x="53382" y="114299"/>
                  </a:lnTo>
                  <a:lnTo>
                    <a:pt x="49666" y="113933"/>
                  </a:lnTo>
                  <a:lnTo>
                    <a:pt x="14081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386" y="14085"/>
                  </a:lnTo>
                  <a:lnTo>
                    <a:pt x="53382" y="0"/>
                  </a:lnTo>
                  <a:lnTo>
                    <a:pt x="60884" y="0"/>
                  </a:lnTo>
                  <a:lnTo>
                    <a:pt x="100185" y="19392"/>
                  </a:lnTo>
                  <a:lnTo>
                    <a:pt x="114266" y="53397"/>
                  </a:lnTo>
                  <a:lnTo>
                    <a:pt x="114266" y="57149"/>
                  </a:lnTo>
                  <a:lnTo>
                    <a:pt x="114266" y="60902"/>
                  </a:lnTo>
                  <a:lnTo>
                    <a:pt x="94880" y="100214"/>
                  </a:lnTo>
                  <a:lnTo>
                    <a:pt x="64600" y="113933"/>
                  </a:lnTo>
                  <a:lnTo>
                    <a:pt x="60884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7577891" y="787165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66" y="57149"/>
                  </a:moveTo>
                  <a:lnTo>
                    <a:pt x="100185" y="94907"/>
                  </a:lnTo>
                  <a:lnTo>
                    <a:pt x="88875" y="104668"/>
                  </a:lnTo>
                  <a:lnTo>
                    <a:pt x="85755" y="106753"/>
                  </a:lnTo>
                  <a:lnTo>
                    <a:pt x="57133" y="114299"/>
                  </a:lnTo>
                  <a:lnTo>
                    <a:pt x="53382" y="114299"/>
                  </a:lnTo>
                  <a:lnTo>
                    <a:pt x="49666" y="113933"/>
                  </a:lnTo>
                  <a:lnTo>
                    <a:pt x="45987" y="113201"/>
                  </a:lnTo>
                  <a:lnTo>
                    <a:pt x="42307" y="112469"/>
                  </a:lnTo>
                  <a:lnTo>
                    <a:pt x="25391" y="104668"/>
                  </a:lnTo>
                  <a:lnTo>
                    <a:pt x="22272" y="102583"/>
                  </a:lnTo>
                  <a:lnTo>
                    <a:pt x="9628" y="88900"/>
                  </a:lnTo>
                  <a:lnTo>
                    <a:pt x="7544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5" y="49681"/>
                  </a:lnTo>
                  <a:lnTo>
                    <a:pt x="1097" y="46000"/>
                  </a:lnTo>
                  <a:lnTo>
                    <a:pt x="1829" y="42320"/>
                  </a:lnTo>
                  <a:lnTo>
                    <a:pt x="9628" y="25399"/>
                  </a:lnTo>
                  <a:lnTo>
                    <a:pt x="11712" y="22279"/>
                  </a:lnTo>
                  <a:lnTo>
                    <a:pt x="45987" y="1098"/>
                  </a:lnTo>
                  <a:lnTo>
                    <a:pt x="49666" y="366"/>
                  </a:lnTo>
                  <a:lnTo>
                    <a:pt x="53382" y="0"/>
                  </a:lnTo>
                  <a:lnTo>
                    <a:pt x="57133" y="0"/>
                  </a:lnTo>
                  <a:lnTo>
                    <a:pt x="60884" y="0"/>
                  </a:lnTo>
                  <a:lnTo>
                    <a:pt x="64600" y="366"/>
                  </a:lnTo>
                  <a:lnTo>
                    <a:pt x="68279" y="1098"/>
                  </a:lnTo>
                  <a:lnTo>
                    <a:pt x="71958" y="1830"/>
                  </a:lnTo>
                  <a:lnTo>
                    <a:pt x="104638" y="25399"/>
                  </a:lnTo>
                  <a:lnTo>
                    <a:pt x="113169" y="46000"/>
                  </a:lnTo>
                  <a:lnTo>
                    <a:pt x="113900" y="49681"/>
                  </a:lnTo>
                  <a:lnTo>
                    <a:pt x="114266" y="53397"/>
                  </a:lnTo>
                  <a:lnTo>
                    <a:pt x="114266" y="57149"/>
                  </a:lnTo>
                  <a:close/>
                </a:path>
              </a:pathLst>
            </a:custGeom>
            <a:ln w="380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749211" y="355631"/>
            <a:ext cx="14050010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130">
                <a:latin typeface="Lucida Sans Unicode"/>
                <a:cs typeface="Lucida Sans Unicode"/>
              </a:rPr>
              <a:t>8.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30">
                <a:latin typeface="Lucida Sans Unicode"/>
                <a:cs typeface="Lucida Sans Unicode"/>
              </a:rPr>
              <a:t>In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65">
                <a:latin typeface="Lucida Sans Unicode"/>
                <a:cs typeface="Lucida Sans Unicode"/>
              </a:rPr>
              <a:t>which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55">
                <a:latin typeface="Lucida Sans Unicode"/>
                <a:cs typeface="Lucida Sans Unicode"/>
              </a:rPr>
              <a:t>quarter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-20">
                <a:latin typeface="Lucida Sans Unicode"/>
                <a:cs typeface="Lucida Sans Unicode"/>
              </a:rPr>
              <a:t>of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120">
                <a:latin typeface="Lucida Sans Unicode"/>
                <a:cs typeface="Lucida Sans Unicode"/>
              </a:rPr>
              <a:t>2020,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50">
                <a:latin typeface="Lucida Sans Unicode"/>
                <a:cs typeface="Lucida Sans Unicode"/>
              </a:rPr>
              <a:t>got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55">
                <a:latin typeface="Lucida Sans Unicode"/>
                <a:cs typeface="Lucida Sans Unicode"/>
              </a:rPr>
              <a:t>the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85">
                <a:latin typeface="Lucida Sans Unicode"/>
                <a:cs typeface="Lucida Sans Unicode"/>
              </a:rPr>
              <a:t>maximum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105">
                <a:latin typeface="Lucida Sans Unicode"/>
                <a:cs typeface="Lucida Sans Unicode"/>
              </a:rPr>
              <a:t>total_sold_quantity?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-10">
                <a:latin typeface="Lucida Sans Unicode"/>
                <a:cs typeface="Lucida Sans Unicode"/>
              </a:rPr>
              <a:t>The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5">
                <a:latin typeface="Lucida Sans Unicode"/>
                <a:cs typeface="Lucida Sans Unicode"/>
              </a:rPr>
              <a:t>final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output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70">
                <a:latin typeface="Lucida Sans Unicode"/>
                <a:cs typeface="Lucida Sans Unicode"/>
              </a:rPr>
              <a:t>contains </a:t>
            </a:r>
            <a:r>
              <a:rPr dirty="0" sz="2400" spc="-740">
                <a:latin typeface="Lucida Sans Unicode"/>
                <a:cs typeface="Lucida Sans Unicode"/>
              </a:rPr>
              <a:t> </a:t>
            </a:r>
            <a:r>
              <a:rPr dirty="0" sz="2400" spc="70">
                <a:latin typeface="Lucida Sans Unicode"/>
                <a:cs typeface="Lucida Sans Unicode"/>
              </a:rPr>
              <a:t>these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fields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40">
                <a:latin typeface="Lucida Sans Unicode"/>
                <a:cs typeface="Lucida Sans Unicode"/>
              </a:rPr>
              <a:t>sorted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100">
                <a:latin typeface="Lucida Sans Unicode"/>
                <a:cs typeface="Lucida Sans Unicode"/>
              </a:rPr>
              <a:t>by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55">
                <a:latin typeface="Lucida Sans Unicode"/>
                <a:cs typeface="Lucida Sans Unicode"/>
              </a:rPr>
              <a:t>the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75">
                <a:latin typeface="Lucida Sans Unicode"/>
                <a:cs typeface="Lucida Sans Unicode"/>
              </a:rPr>
              <a:t>total_sold_quantity,</a:t>
            </a:r>
            <a:endParaRPr sz="2400">
              <a:latin typeface="Lucida Sans Unicode"/>
              <a:cs typeface="Lucida Sans Unicode"/>
            </a:endParaRPr>
          </a:p>
          <a:p>
            <a:pPr marL="6115685" marR="4874895" indent="894715">
              <a:lnSpc>
                <a:spcPct val="114599"/>
              </a:lnSpc>
            </a:pPr>
            <a:r>
              <a:rPr dirty="0" sz="2400" spc="45">
                <a:solidFill>
                  <a:srgbClr val="958AB5"/>
                </a:solidFill>
                <a:latin typeface="Lucida Sans Unicode"/>
                <a:cs typeface="Lucida Sans Unicode"/>
              </a:rPr>
              <a:t>Quarter </a:t>
            </a:r>
            <a:r>
              <a:rPr dirty="0" sz="2400" spc="5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-25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6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-25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295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-105">
                <a:solidFill>
                  <a:srgbClr val="958AB5"/>
                </a:solidFill>
                <a:latin typeface="Lucida Sans Unicode"/>
                <a:cs typeface="Lucida Sans Unicode"/>
              </a:rPr>
              <a:t>l</a:t>
            </a:r>
            <a:r>
              <a:rPr dirty="0" sz="2400" spc="555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dirty="0" sz="2400" spc="25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dirty="0" sz="2400" spc="6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-105">
                <a:solidFill>
                  <a:srgbClr val="958AB5"/>
                </a:solidFill>
                <a:latin typeface="Lucida Sans Unicode"/>
                <a:cs typeface="Lucida Sans Unicode"/>
              </a:rPr>
              <a:t>l</a:t>
            </a:r>
            <a:r>
              <a:rPr dirty="0" sz="2400" spc="110">
                <a:solidFill>
                  <a:srgbClr val="958AB5"/>
                </a:solidFill>
                <a:latin typeface="Lucida Sans Unicode"/>
                <a:cs typeface="Lucida Sans Unicode"/>
              </a:rPr>
              <a:t>d</a:t>
            </a:r>
            <a:r>
              <a:rPr dirty="0" sz="2400" spc="555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dirty="0" sz="2400" spc="110">
                <a:solidFill>
                  <a:srgbClr val="958AB5"/>
                </a:solidFill>
                <a:latin typeface="Lucida Sans Unicode"/>
                <a:cs typeface="Lucida Sans Unicode"/>
              </a:rPr>
              <a:t>q</a:t>
            </a:r>
            <a:r>
              <a:rPr dirty="0" sz="2400" spc="45">
                <a:solidFill>
                  <a:srgbClr val="958AB5"/>
                </a:solidFill>
                <a:latin typeface="Lucida Sans Unicode"/>
                <a:cs typeface="Lucida Sans Unicode"/>
              </a:rPr>
              <a:t>u</a:t>
            </a:r>
            <a:r>
              <a:rPr dirty="0" sz="2400" spc="295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45">
                <a:solidFill>
                  <a:srgbClr val="958AB5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-25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105">
                <a:solidFill>
                  <a:srgbClr val="958AB5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-25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95">
                <a:solidFill>
                  <a:srgbClr val="958AB5"/>
                </a:solidFill>
                <a:latin typeface="Lucida Sans Unicode"/>
                <a:cs typeface="Lucida Sans Unicode"/>
              </a:rPr>
              <a:t>y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1765" y="6421425"/>
            <a:ext cx="133350" cy="13334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61765" y="8050200"/>
            <a:ext cx="133350" cy="13334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1765" y="9136050"/>
            <a:ext cx="133350" cy="13334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769926" y="5368918"/>
            <a:ext cx="6799580" cy="4587240"/>
          </a:xfrm>
          <a:prstGeom prst="rect">
            <a:avLst/>
          </a:prstGeom>
        </p:spPr>
        <p:txBody>
          <a:bodyPr wrap="square" lIns="0" tIns="172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dirty="0" sz="3800" spc="220" b="1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5240" marR="277495">
              <a:lnSpc>
                <a:spcPct val="122800"/>
              </a:lnSpc>
              <a:spcBef>
                <a:spcPts val="180"/>
              </a:spcBef>
            </a:pPr>
            <a:r>
              <a:rPr dirty="0" sz="2900" spc="100" b="1">
                <a:solidFill>
                  <a:srgbClr val="12239D"/>
                </a:solidFill>
                <a:latin typeface="Trebuchet MS"/>
                <a:cs typeface="Trebuchet MS"/>
              </a:rPr>
              <a:t>Q</a:t>
            </a:r>
            <a:r>
              <a:rPr dirty="0" sz="2900" spc="110" b="1">
                <a:solidFill>
                  <a:srgbClr val="12239D"/>
                </a:solidFill>
                <a:latin typeface="Trebuchet MS"/>
                <a:cs typeface="Trebuchet MS"/>
              </a:rPr>
              <a:t>u</a:t>
            </a:r>
            <a:r>
              <a:rPr dirty="0" sz="2900" spc="295" b="1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dirty="0" sz="2900" spc="-130" b="1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dirty="0" sz="2900" spc="-105" b="1">
                <a:solidFill>
                  <a:srgbClr val="12239D"/>
                </a:solidFill>
                <a:latin typeface="Trebuchet MS"/>
                <a:cs typeface="Trebuchet MS"/>
              </a:rPr>
              <a:t>t</a:t>
            </a:r>
            <a:r>
              <a:rPr dirty="0" sz="2900" spc="-10" b="1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dirty="0" sz="2900" spc="5" b="1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dirty="0" sz="2900" spc="-525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-605" b="1">
                <a:solidFill>
                  <a:srgbClr val="12239D"/>
                </a:solidFill>
                <a:latin typeface="Trebuchet MS"/>
                <a:cs typeface="Trebuchet MS"/>
              </a:rPr>
              <a:t>1</a:t>
            </a:r>
            <a:r>
              <a:rPr dirty="0" sz="2900" spc="-37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10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25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dirty="0" sz="2900" spc="-245">
                <a:solidFill>
                  <a:srgbClr val="12239D"/>
                </a:solidFill>
                <a:latin typeface="Lucida Sans Unicode"/>
                <a:cs typeface="Lucida Sans Unicode"/>
              </a:rPr>
              <a:t>Y</a:t>
            </a:r>
            <a:r>
              <a:rPr dirty="0" sz="2900" spc="-295">
                <a:solidFill>
                  <a:srgbClr val="12239D"/>
                </a:solidFill>
                <a:latin typeface="Lucida Sans Unicode"/>
                <a:cs typeface="Lucida Sans Unicode"/>
              </a:rPr>
              <a:t>2</a:t>
            </a:r>
            <a:r>
              <a:rPr dirty="0" sz="2900" spc="-145">
                <a:solidFill>
                  <a:srgbClr val="12239D"/>
                </a:solidFill>
                <a:latin typeface="Lucida Sans Unicode"/>
                <a:cs typeface="Lucida Sans Unicode"/>
              </a:rPr>
              <a:t>0</a:t>
            </a:r>
            <a:r>
              <a:rPr dirty="0" sz="2900" spc="-295">
                <a:solidFill>
                  <a:srgbClr val="12239D"/>
                </a:solidFill>
                <a:latin typeface="Lucida Sans Unicode"/>
                <a:cs typeface="Lucida Sans Unicode"/>
              </a:rPr>
              <a:t>2</a:t>
            </a:r>
            <a:r>
              <a:rPr dirty="0" sz="2900" spc="-10">
                <a:solidFill>
                  <a:srgbClr val="12239D"/>
                </a:solidFill>
                <a:latin typeface="Lucida Sans Unicode"/>
                <a:cs typeface="Lucida Sans Unicode"/>
              </a:rPr>
              <a:t>0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95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150">
                <a:solidFill>
                  <a:srgbClr val="12239D"/>
                </a:solidFill>
                <a:latin typeface="Lucida Sans Unicode"/>
                <a:cs typeface="Lucida Sans Unicode"/>
              </a:rPr>
              <a:t>w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185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55">
                <a:solidFill>
                  <a:srgbClr val="12239D"/>
                </a:solidFill>
                <a:latin typeface="Lucida Sans Unicode"/>
                <a:cs typeface="Lucida Sans Unicode"/>
              </a:rPr>
              <a:t>m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95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25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un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30">
                <a:solidFill>
                  <a:srgbClr val="12239D"/>
                </a:solidFill>
                <a:latin typeface="Lucida Sans Unicode"/>
                <a:cs typeface="Lucida Sans Unicode"/>
              </a:rPr>
              <a:t>s  </a:t>
            </a:r>
            <a:r>
              <a:rPr dirty="0" sz="2900" spc="-95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14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5">
                <a:solidFill>
                  <a:srgbClr val="12239D"/>
                </a:solidFill>
                <a:latin typeface="Lucida Sans Unicode"/>
                <a:cs typeface="Lucida Sans Unicode"/>
              </a:rPr>
              <a:t>v</a:t>
            </a:r>
            <a:r>
              <a:rPr dirty="0" sz="2900" spc="5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24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ll</a:t>
            </a:r>
            <a:r>
              <a:rPr dirty="0" sz="2900" spc="-345">
                <a:solidFill>
                  <a:srgbClr val="12239D"/>
                </a:solidFill>
                <a:latin typeface="Lucida Sans Unicode"/>
                <a:cs typeface="Lucida Sans Unicode"/>
              </a:rPr>
              <a:t>,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5">
                <a:solidFill>
                  <a:srgbClr val="12239D"/>
                </a:solidFill>
                <a:latin typeface="Lucida Sans Unicode"/>
                <a:cs typeface="Lucida Sans Unicode"/>
              </a:rPr>
              <a:t>w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il</a:t>
            </a:r>
            <a:r>
              <a:rPr dirty="0" sz="2900" spc="185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00" b="1">
                <a:solidFill>
                  <a:srgbClr val="12239D"/>
                </a:solidFill>
                <a:latin typeface="Trebuchet MS"/>
                <a:cs typeface="Trebuchet MS"/>
              </a:rPr>
              <a:t>Q</a:t>
            </a:r>
            <a:r>
              <a:rPr dirty="0" sz="2900" spc="110" b="1">
                <a:solidFill>
                  <a:srgbClr val="12239D"/>
                </a:solidFill>
                <a:latin typeface="Trebuchet MS"/>
                <a:cs typeface="Trebuchet MS"/>
              </a:rPr>
              <a:t>u</a:t>
            </a:r>
            <a:r>
              <a:rPr dirty="0" sz="2900" spc="295" b="1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dirty="0" sz="2900" spc="-130" b="1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dirty="0" sz="2900" spc="-105" b="1">
                <a:solidFill>
                  <a:srgbClr val="12239D"/>
                </a:solidFill>
                <a:latin typeface="Trebuchet MS"/>
                <a:cs typeface="Trebuchet MS"/>
              </a:rPr>
              <a:t>t</a:t>
            </a:r>
            <a:r>
              <a:rPr dirty="0" sz="2900" spc="-10" b="1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dirty="0" sz="2900" spc="5" b="1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dirty="0" sz="2900" spc="-525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60" b="1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dirty="0" sz="2900" spc="-37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14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130">
                <a:solidFill>
                  <a:srgbClr val="12239D"/>
                </a:solidFill>
                <a:latin typeface="Lucida Sans Unicode"/>
                <a:cs typeface="Lucida Sans Unicode"/>
              </a:rPr>
              <a:t>e  </a:t>
            </a:r>
            <a:r>
              <a:rPr dirty="0" sz="2900" spc="-100">
                <a:solidFill>
                  <a:srgbClr val="12239D"/>
                </a:solidFill>
                <a:latin typeface="Lucida Sans Unicode"/>
                <a:cs typeface="Lucida Sans Unicode"/>
              </a:rPr>
              <a:t>fewest.</a:t>
            </a:r>
            <a:endParaRPr sz="2900">
              <a:latin typeface="Lucida Sans Unicode"/>
              <a:cs typeface="Lucida Sans Unicode"/>
            </a:endParaRPr>
          </a:p>
          <a:p>
            <a:pPr marL="15240" marR="5080">
              <a:lnSpc>
                <a:spcPct val="122800"/>
              </a:lnSpc>
            </a:pPr>
            <a:r>
              <a:rPr dirty="0" sz="2900" spc="-395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185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20">
                <a:solidFill>
                  <a:srgbClr val="12239D"/>
                </a:solidFill>
                <a:latin typeface="Lucida Sans Unicode"/>
                <a:cs typeface="Lucida Sans Unicode"/>
              </a:rPr>
              <a:t>g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5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95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25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14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15">
                <a:solidFill>
                  <a:srgbClr val="12239D"/>
                </a:solidFill>
                <a:latin typeface="Lucida Sans Unicode"/>
                <a:cs typeface="Lucida Sans Unicode"/>
              </a:rPr>
              <a:t>w</a:t>
            </a:r>
            <a:r>
              <a:rPr dirty="0" sz="2900" spc="5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95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25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5">
                <a:solidFill>
                  <a:srgbClr val="12239D"/>
                </a:solidFill>
                <a:latin typeface="Lucida Sans Unicode"/>
                <a:cs typeface="Lucida Sans Unicode"/>
              </a:rPr>
              <a:t>v</a:t>
            </a:r>
            <a:r>
              <a:rPr dirty="0" sz="2900" spc="5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24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-125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95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95">
                <a:solidFill>
                  <a:srgbClr val="12239D"/>
                </a:solidFill>
                <a:latin typeface="Lucida Sans Unicode"/>
                <a:cs typeface="Lucida Sans Unicode"/>
              </a:rPr>
              <a:t>d  </a:t>
            </a:r>
            <a:r>
              <a:rPr dirty="0" sz="2900" spc="5">
                <a:solidFill>
                  <a:srgbClr val="12239D"/>
                </a:solidFill>
                <a:latin typeface="Lucida Sans Unicode"/>
                <a:cs typeface="Lucida Sans Unicode"/>
              </a:rPr>
              <a:t>q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u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120">
                <a:solidFill>
                  <a:srgbClr val="12239D"/>
                </a:solidFill>
                <a:latin typeface="Lucida Sans Unicode"/>
                <a:cs typeface="Lucida Sans Unicode"/>
              </a:rPr>
              <a:t>y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4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6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14" b="1">
                <a:solidFill>
                  <a:srgbClr val="12239D"/>
                </a:solidFill>
                <a:latin typeface="Trebuchet MS"/>
                <a:cs typeface="Trebuchet MS"/>
              </a:rPr>
              <a:t>D</a:t>
            </a:r>
            <a:r>
              <a:rPr dirty="0" sz="2900" spc="-10" b="1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dirty="0" sz="2900" spc="140" b="1">
                <a:solidFill>
                  <a:srgbClr val="12239D"/>
                </a:solidFill>
                <a:latin typeface="Trebuchet MS"/>
                <a:cs typeface="Trebuchet MS"/>
              </a:rPr>
              <a:t>c</a:t>
            </a:r>
            <a:r>
              <a:rPr dirty="0" sz="2900" spc="-10" b="1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dirty="0" sz="2900" spc="455" b="1">
                <a:solidFill>
                  <a:srgbClr val="12239D"/>
                </a:solidFill>
                <a:latin typeface="Trebuchet MS"/>
                <a:cs typeface="Trebuchet MS"/>
              </a:rPr>
              <a:t>m</a:t>
            </a:r>
            <a:r>
              <a:rPr dirty="0" sz="2900" spc="155" b="1">
                <a:solidFill>
                  <a:srgbClr val="12239D"/>
                </a:solidFill>
                <a:latin typeface="Trebuchet MS"/>
                <a:cs typeface="Trebuchet MS"/>
              </a:rPr>
              <a:t>b</a:t>
            </a:r>
            <a:r>
              <a:rPr dirty="0" sz="2900" spc="-10" b="1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dirty="0" sz="2900" spc="5" b="1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dirty="0" sz="2900" spc="-37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14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375" b="1">
                <a:solidFill>
                  <a:srgbClr val="12239D"/>
                </a:solidFill>
                <a:latin typeface="Trebuchet MS"/>
                <a:cs typeface="Trebuchet MS"/>
              </a:rPr>
              <a:t>M</a:t>
            </a:r>
            <a:r>
              <a:rPr dirty="0" sz="2900" spc="295" b="1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dirty="0" sz="2900" spc="-130" b="1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dirty="0" sz="2900" spc="140" b="1">
                <a:solidFill>
                  <a:srgbClr val="12239D"/>
                </a:solidFill>
                <a:latin typeface="Trebuchet MS"/>
                <a:cs typeface="Trebuchet MS"/>
              </a:rPr>
              <a:t>c</a:t>
            </a:r>
            <a:r>
              <a:rPr dirty="0" sz="2900" spc="105" b="1">
                <a:solidFill>
                  <a:srgbClr val="12239D"/>
                </a:solidFill>
                <a:latin typeface="Trebuchet MS"/>
                <a:cs typeface="Trebuchet MS"/>
              </a:rPr>
              <a:t>h</a:t>
            </a:r>
            <a:r>
              <a:rPr dirty="0" sz="2900" spc="-310">
                <a:solidFill>
                  <a:srgbClr val="12239D"/>
                </a:solidFill>
                <a:latin typeface="Lucida Sans Unicode"/>
                <a:cs typeface="Lucida Sans Unicode"/>
              </a:rPr>
              <a:t>.  </a:t>
            </a:r>
            <a:r>
              <a:rPr dirty="0" sz="2900" spc="-95">
                <a:solidFill>
                  <a:srgbClr val="12239D"/>
                </a:solidFill>
                <a:latin typeface="Lucida Sans Unicode"/>
                <a:cs typeface="Lucida Sans Unicode"/>
              </a:rPr>
              <a:t>Q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u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24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5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105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905">
                <a:solidFill>
                  <a:srgbClr val="12239D"/>
                </a:solidFill>
                <a:latin typeface="Lucida Sans Unicode"/>
                <a:cs typeface="Lucida Sans Unicode"/>
              </a:rPr>
              <a:t>1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145">
                <a:solidFill>
                  <a:srgbClr val="12239D"/>
                </a:solidFill>
                <a:latin typeface="Lucida Sans Unicode"/>
                <a:cs typeface="Lucida Sans Unicode"/>
              </a:rPr>
              <a:t>cc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un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4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45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05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5">
                <a:solidFill>
                  <a:srgbClr val="12239D"/>
                </a:solidFill>
                <a:latin typeface="Lucida Sans Unicode"/>
                <a:cs typeface="Lucida Sans Unicode"/>
              </a:rPr>
              <a:t>pp</a:t>
            </a:r>
            <a:r>
              <a:rPr dirty="0" sz="2900" spc="-24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520">
                <a:solidFill>
                  <a:srgbClr val="12239D"/>
                </a:solidFill>
                <a:latin typeface="Lucida Sans Unicode"/>
                <a:cs typeface="Lucida Sans Unicode"/>
              </a:rPr>
              <a:t>x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155">
                <a:solidFill>
                  <a:srgbClr val="12239D"/>
                </a:solidFill>
                <a:latin typeface="Lucida Sans Unicode"/>
                <a:cs typeface="Lucida Sans Unicode"/>
              </a:rPr>
              <a:t>m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5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90">
                <a:solidFill>
                  <a:srgbClr val="12239D"/>
                </a:solidFill>
                <a:latin typeface="Lucida Sans Unicode"/>
                <a:cs typeface="Lucida Sans Unicode"/>
              </a:rPr>
              <a:t>y  </a:t>
            </a:r>
            <a:r>
              <a:rPr dirty="0" sz="2900" spc="-75" b="1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dirty="0" sz="2900" spc="135" b="1">
                <a:solidFill>
                  <a:srgbClr val="12239D"/>
                </a:solidFill>
                <a:latin typeface="Trebuchet MS"/>
                <a:cs typeface="Trebuchet MS"/>
              </a:rPr>
              <a:t>4</a:t>
            </a:r>
            <a:r>
              <a:rPr dirty="0" sz="2900" spc="545" b="1">
                <a:solidFill>
                  <a:srgbClr val="12239D"/>
                </a:solidFill>
                <a:latin typeface="Trebuchet MS"/>
                <a:cs typeface="Trebuchet MS"/>
              </a:rPr>
              <a:t>%</a:t>
            </a:r>
            <a:r>
              <a:rPr dirty="0" sz="2900" spc="-37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10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185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125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95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14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5">
                <a:solidFill>
                  <a:srgbClr val="12239D"/>
                </a:solidFill>
                <a:latin typeface="Lucida Sans Unicode"/>
                <a:cs typeface="Lucida Sans Unicode"/>
              </a:rPr>
              <a:t>q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u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120">
                <a:solidFill>
                  <a:srgbClr val="12239D"/>
                </a:solidFill>
                <a:latin typeface="Lucida Sans Unicode"/>
                <a:cs typeface="Lucida Sans Unicode"/>
              </a:rPr>
              <a:t>y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45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05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25">
                <a:solidFill>
                  <a:srgbClr val="12239D"/>
                </a:solidFill>
                <a:latin typeface="Lucida Sans Unicode"/>
                <a:cs typeface="Lucida Sans Unicode"/>
              </a:rPr>
              <a:t>F</a:t>
            </a:r>
            <a:r>
              <a:rPr dirty="0" sz="2900" spc="-245">
                <a:solidFill>
                  <a:srgbClr val="12239D"/>
                </a:solidFill>
                <a:latin typeface="Lucida Sans Unicode"/>
                <a:cs typeface="Lucida Sans Unicode"/>
              </a:rPr>
              <a:t>Y</a:t>
            </a:r>
            <a:r>
              <a:rPr dirty="0" sz="2900" spc="-295">
                <a:solidFill>
                  <a:srgbClr val="12239D"/>
                </a:solidFill>
                <a:latin typeface="Lucida Sans Unicode"/>
                <a:cs typeface="Lucida Sans Unicode"/>
              </a:rPr>
              <a:t>2</a:t>
            </a:r>
            <a:r>
              <a:rPr dirty="0" sz="2900" spc="-145">
                <a:solidFill>
                  <a:srgbClr val="12239D"/>
                </a:solidFill>
                <a:latin typeface="Lucida Sans Unicode"/>
                <a:cs typeface="Lucida Sans Unicode"/>
              </a:rPr>
              <a:t>0</a:t>
            </a:r>
            <a:r>
              <a:rPr dirty="0" sz="2900" spc="-295">
                <a:solidFill>
                  <a:srgbClr val="12239D"/>
                </a:solidFill>
                <a:latin typeface="Lucida Sans Unicode"/>
                <a:cs typeface="Lucida Sans Unicode"/>
              </a:rPr>
              <a:t>2</a:t>
            </a:r>
            <a:r>
              <a:rPr dirty="0" sz="2900" spc="-145">
                <a:solidFill>
                  <a:srgbClr val="12239D"/>
                </a:solidFill>
                <a:latin typeface="Lucida Sans Unicode"/>
                <a:cs typeface="Lucida Sans Unicode"/>
              </a:rPr>
              <a:t>0</a:t>
            </a:r>
            <a:r>
              <a:rPr dirty="0" sz="2900" spc="-31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04999" y="521078"/>
            <a:ext cx="14116050" cy="8734425"/>
            <a:chOff x="2704999" y="521078"/>
            <a:chExt cx="14116050" cy="8734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4999" y="521078"/>
              <a:ext cx="14116049" cy="87344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623056" y="4494846"/>
              <a:ext cx="1514475" cy="114300"/>
            </a:xfrm>
            <a:custGeom>
              <a:avLst/>
              <a:gdLst/>
              <a:ahLst/>
              <a:cxnLst/>
              <a:rect l="l" t="t" r="r" b="b"/>
              <a:pathLst>
                <a:path w="1514475" h="114300">
                  <a:moveTo>
                    <a:pt x="114452" y="53390"/>
                  </a:moveTo>
                  <a:lnTo>
                    <a:pt x="95034" y="14084"/>
                  </a:lnTo>
                  <a:lnTo>
                    <a:pt x="60985" y="0"/>
                  </a:lnTo>
                  <a:lnTo>
                    <a:pt x="53467" y="0"/>
                  </a:lnTo>
                  <a:lnTo>
                    <a:pt x="14097" y="19392"/>
                  </a:lnTo>
                  <a:lnTo>
                    <a:pt x="0" y="53390"/>
                  </a:lnTo>
                  <a:lnTo>
                    <a:pt x="0" y="60896"/>
                  </a:lnTo>
                  <a:lnTo>
                    <a:pt x="19418" y="100215"/>
                  </a:lnTo>
                  <a:lnTo>
                    <a:pt x="53467" y="114300"/>
                  </a:lnTo>
                  <a:lnTo>
                    <a:pt x="60985" y="114300"/>
                  </a:lnTo>
                  <a:lnTo>
                    <a:pt x="100342" y="94907"/>
                  </a:lnTo>
                  <a:lnTo>
                    <a:pt x="114452" y="60896"/>
                  </a:lnTo>
                  <a:lnTo>
                    <a:pt x="114452" y="57150"/>
                  </a:lnTo>
                  <a:lnTo>
                    <a:pt x="114452" y="53390"/>
                  </a:lnTo>
                  <a:close/>
                </a:path>
                <a:path w="1514475" h="114300">
                  <a:moveTo>
                    <a:pt x="162140" y="38100"/>
                  </a:moveTo>
                  <a:lnTo>
                    <a:pt x="123990" y="38100"/>
                  </a:lnTo>
                  <a:lnTo>
                    <a:pt x="123990" y="76200"/>
                  </a:lnTo>
                  <a:lnTo>
                    <a:pt x="162140" y="76200"/>
                  </a:lnTo>
                  <a:lnTo>
                    <a:pt x="162140" y="38100"/>
                  </a:lnTo>
                  <a:close/>
                </a:path>
                <a:path w="1514475" h="114300">
                  <a:moveTo>
                    <a:pt x="238442" y="38100"/>
                  </a:moveTo>
                  <a:lnTo>
                    <a:pt x="200291" y="38100"/>
                  </a:lnTo>
                  <a:lnTo>
                    <a:pt x="200291" y="76200"/>
                  </a:lnTo>
                  <a:lnTo>
                    <a:pt x="238442" y="76200"/>
                  </a:lnTo>
                  <a:lnTo>
                    <a:pt x="238442" y="38100"/>
                  </a:lnTo>
                  <a:close/>
                </a:path>
                <a:path w="1514475" h="114300">
                  <a:moveTo>
                    <a:pt x="314744" y="38100"/>
                  </a:moveTo>
                  <a:lnTo>
                    <a:pt x="276593" y="38100"/>
                  </a:lnTo>
                  <a:lnTo>
                    <a:pt x="276593" y="76200"/>
                  </a:lnTo>
                  <a:lnTo>
                    <a:pt x="314744" y="76200"/>
                  </a:lnTo>
                  <a:lnTo>
                    <a:pt x="314744" y="38100"/>
                  </a:lnTo>
                  <a:close/>
                </a:path>
                <a:path w="1514475" h="114300">
                  <a:moveTo>
                    <a:pt x="391045" y="38100"/>
                  </a:moveTo>
                  <a:lnTo>
                    <a:pt x="352894" y="38100"/>
                  </a:lnTo>
                  <a:lnTo>
                    <a:pt x="352894" y="76200"/>
                  </a:lnTo>
                  <a:lnTo>
                    <a:pt x="391045" y="76200"/>
                  </a:lnTo>
                  <a:lnTo>
                    <a:pt x="391045" y="38100"/>
                  </a:lnTo>
                  <a:close/>
                </a:path>
                <a:path w="1514475" h="114300">
                  <a:moveTo>
                    <a:pt x="467347" y="38100"/>
                  </a:moveTo>
                  <a:lnTo>
                    <a:pt x="429196" y="38100"/>
                  </a:lnTo>
                  <a:lnTo>
                    <a:pt x="429196" y="76200"/>
                  </a:lnTo>
                  <a:lnTo>
                    <a:pt x="467347" y="76200"/>
                  </a:lnTo>
                  <a:lnTo>
                    <a:pt x="467347" y="38100"/>
                  </a:lnTo>
                  <a:close/>
                </a:path>
                <a:path w="1514475" h="114300">
                  <a:moveTo>
                    <a:pt x="543648" y="38100"/>
                  </a:moveTo>
                  <a:lnTo>
                    <a:pt x="505498" y="38100"/>
                  </a:lnTo>
                  <a:lnTo>
                    <a:pt x="505498" y="76200"/>
                  </a:lnTo>
                  <a:lnTo>
                    <a:pt x="543648" y="76200"/>
                  </a:lnTo>
                  <a:lnTo>
                    <a:pt x="543648" y="38100"/>
                  </a:lnTo>
                  <a:close/>
                </a:path>
                <a:path w="1514475" h="114300">
                  <a:moveTo>
                    <a:pt x="619950" y="38100"/>
                  </a:moveTo>
                  <a:lnTo>
                    <a:pt x="581799" y="38100"/>
                  </a:lnTo>
                  <a:lnTo>
                    <a:pt x="581799" y="76200"/>
                  </a:lnTo>
                  <a:lnTo>
                    <a:pt x="619950" y="76200"/>
                  </a:lnTo>
                  <a:lnTo>
                    <a:pt x="619950" y="38100"/>
                  </a:lnTo>
                  <a:close/>
                </a:path>
                <a:path w="1514475" h="114300">
                  <a:moveTo>
                    <a:pt x="696252" y="38100"/>
                  </a:moveTo>
                  <a:lnTo>
                    <a:pt x="658101" y="38100"/>
                  </a:lnTo>
                  <a:lnTo>
                    <a:pt x="658101" y="76200"/>
                  </a:lnTo>
                  <a:lnTo>
                    <a:pt x="696252" y="76200"/>
                  </a:lnTo>
                  <a:lnTo>
                    <a:pt x="696252" y="38100"/>
                  </a:lnTo>
                  <a:close/>
                </a:path>
                <a:path w="1514475" h="114300">
                  <a:moveTo>
                    <a:pt x="772553" y="38100"/>
                  </a:moveTo>
                  <a:lnTo>
                    <a:pt x="734402" y="38100"/>
                  </a:lnTo>
                  <a:lnTo>
                    <a:pt x="734402" y="76200"/>
                  </a:lnTo>
                  <a:lnTo>
                    <a:pt x="772553" y="76200"/>
                  </a:lnTo>
                  <a:lnTo>
                    <a:pt x="772553" y="38100"/>
                  </a:lnTo>
                  <a:close/>
                </a:path>
                <a:path w="1514475" h="114300">
                  <a:moveTo>
                    <a:pt x="848855" y="38100"/>
                  </a:moveTo>
                  <a:lnTo>
                    <a:pt x="810704" y="38100"/>
                  </a:lnTo>
                  <a:lnTo>
                    <a:pt x="810704" y="76200"/>
                  </a:lnTo>
                  <a:lnTo>
                    <a:pt x="848855" y="76200"/>
                  </a:lnTo>
                  <a:lnTo>
                    <a:pt x="848855" y="38100"/>
                  </a:lnTo>
                  <a:close/>
                </a:path>
                <a:path w="1514475" h="114300">
                  <a:moveTo>
                    <a:pt x="925156" y="38100"/>
                  </a:moveTo>
                  <a:lnTo>
                    <a:pt x="887006" y="38100"/>
                  </a:lnTo>
                  <a:lnTo>
                    <a:pt x="887006" y="76200"/>
                  </a:lnTo>
                  <a:lnTo>
                    <a:pt x="925156" y="76200"/>
                  </a:lnTo>
                  <a:lnTo>
                    <a:pt x="925156" y="38100"/>
                  </a:lnTo>
                  <a:close/>
                </a:path>
                <a:path w="1514475" h="114300">
                  <a:moveTo>
                    <a:pt x="1001458" y="38100"/>
                  </a:moveTo>
                  <a:lnTo>
                    <a:pt x="963307" y="38100"/>
                  </a:lnTo>
                  <a:lnTo>
                    <a:pt x="963307" y="76200"/>
                  </a:lnTo>
                  <a:lnTo>
                    <a:pt x="1001458" y="76200"/>
                  </a:lnTo>
                  <a:lnTo>
                    <a:pt x="1001458" y="38100"/>
                  </a:lnTo>
                  <a:close/>
                </a:path>
                <a:path w="1514475" h="114300">
                  <a:moveTo>
                    <a:pt x="1077760" y="38100"/>
                  </a:moveTo>
                  <a:lnTo>
                    <a:pt x="1039609" y="38100"/>
                  </a:lnTo>
                  <a:lnTo>
                    <a:pt x="1039609" y="76200"/>
                  </a:lnTo>
                  <a:lnTo>
                    <a:pt x="1077760" y="76200"/>
                  </a:lnTo>
                  <a:lnTo>
                    <a:pt x="1077760" y="38100"/>
                  </a:lnTo>
                  <a:close/>
                </a:path>
                <a:path w="1514475" h="114300">
                  <a:moveTo>
                    <a:pt x="1154061" y="38100"/>
                  </a:moveTo>
                  <a:lnTo>
                    <a:pt x="1115910" y="38100"/>
                  </a:lnTo>
                  <a:lnTo>
                    <a:pt x="1115910" y="76200"/>
                  </a:lnTo>
                  <a:lnTo>
                    <a:pt x="1154061" y="76200"/>
                  </a:lnTo>
                  <a:lnTo>
                    <a:pt x="1154061" y="38100"/>
                  </a:lnTo>
                  <a:close/>
                </a:path>
                <a:path w="1514475" h="114300">
                  <a:moveTo>
                    <a:pt x="1230363" y="38100"/>
                  </a:moveTo>
                  <a:lnTo>
                    <a:pt x="1192212" y="38100"/>
                  </a:lnTo>
                  <a:lnTo>
                    <a:pt x="1192212" y="76200"/>
                  </a:lnTo>
                  <a:lnTo>
                    <a:pt x="1230363" y="76200"/>
                  </a:lnTo>
                  <a:lnTo>
                    <a:pt x="1230363" y="38100"/>
                  </a:lnTo>
                  <a:close/>
                </a:path>
                <a:path w="1514475" h="114300">
                  <a:moveTo>
                    <a:pt x="1306664" y="38100"/>
                  </a:moveTo>
                  <a:lnTo>
                    <a:pt x="1268514" y="38100"/>
                  </a:lnTo>
                  <a:lnTo>
                    <a:pt x="1268514" y="76200"/>
                  </a:lnTo>
                  <a:lnTo>
                    <a:pt x="1306664" y="76200"/>
                  </a:lnTo>
                  <a:lnTo>
                    <a:pt x="1306664" y="38100"/>
                  </a:lnTo>
                  <a:close/>
                </a:path>
                <a:path w="1514475" h="114300">
                  <a:moveTo>
                    <a:pt x="1382966" y="38100"/>
                  </a:moveTo>
                  <a:lnTo>
                    <a:pt x="1344815" y="38100"/>
                  </a:lnTo>
                  <a:lnTo>
                    <a:pt x="1344815" y="76200"/>
                  </a:lnTo>
                  <a:lnTo>
                    <a:pt x="1382966" y="76200"/>
                  </a:lnTo>
                  <a:lnTo>
                    <a:pt x="1382966" y="38100"/>
                  </a:lnTo>
                  <a:close/>
                </a:path>
                <a:path w="1514475" h="114300">
                  <a:moveTo>
                    <a:pt x="1459268" y="38100"/>
                  </a:moveTo>
                  <a:lnTo>
                    <a:pt x="1421117" y="38100"/>
                  </a:lnTo>
                  <a:lnTo>
                    <a:pt x="1421117" y="76200"/>
                  </a:lnTo>
                  <a:lnTo>
                    <a:pt x="1459268" y="76200"/>
                  </a:lnTo>
                  <a:lnTo>
                    <a:pt x="1459268" y="38100"/>
                  </a:lnTo>
                  <a:close/>
                </a:path>
                <a:path w="1514475" h="114300">
                  <a:moveTo>
                    <a:pt x="1514386" y="38100"/>
                  </a:moveTo>
                  <a:lnTo>
                    <a:pt x="1497418" y="38100"/>
                  </a:lnTo>
                  <a:lnTo>
                    <a:pt x="1497418" y="76200"/>
                  </a:lnTo>
                  <a:lnTo>
                    <a:pt x="1514386" y="76200"/>
                  </a:lnTo>
                  <a:lnTo>
                    <a:pt x="1514386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23059" y="4494839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14452" y="60902"/>
                  </a:lnTo>
                  <a:lnTo>
                    <a:pt x="114085" y="64618"/>
                  </a:lnTo>
                  <a:lnTo>
                    <a:pt x="113352" y="68299"/>
                  </a:lnTo>
                  <a:lnTo>
                    <a:pt x="112619" y="71979"/>
                  </a:lnTo>
                  <a:lnTo>
                    <a:pt x="104808" y="88900"/>
                  </a:lnTo>
                  <a:lnTo>
                    <a:pt x="102720" y="92020"/>
                  </a:lnTo>
                  <a:lnTo>
                    <a:pt x="68390" y="113201"/>
                  </a:lnTo>
                  <a:lnTo>
                    <a:pt x="64705" y="113933"/>
                  </a:lnTo>
                  <a:lnTo>
                    <a:pt x="60983" y="114299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9644" y="88900"/>
                  </a:lnTo>
                  <a:lnTo>
                    <a:pt x="1099" y="68299"/>
                  </a:lnTo>
                  <a:lnTo>
                    <a:pt x="366" y="64618"/>
                  </a:lnTo>
                  <a:lnTo>
                    <a:pt x="0" y="60902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16761" y="16738"/>
                  </a:lnTo>
                  <a:lnTo>
                    <a:pt x="25433" y="9631"/>
                  </a:lnTo>
                  <a:lnTo>
                    <a:pt x="28557" y="7546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89019" y="9631"/>
                  </a:lnTo>
                  <a:lnTo>
                    <a:pt x="92143" y="11716"/>
                  </a:lnTo>
                  <a:lnTo>
                    <a:pt x="104808" y="25399"/>
                  </a:lnTo>
                  <a:lnTo>
                    <a:pt x="106895" y="28519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146990" y="4494839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299"/>
                  </a:moveTo>
                  <a:lnTo>
                    <a:pt x="53468" y="114299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49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146990" y="4494839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00348" y="94907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6" y="49681"/>
                  </a:lnTo>
                  <a:lnTo>
                    <a:pt x="1099" y="46000"/>
                  </a:lnTo>
                  <a:lnTo>
                    <a:pt x="1832" y="42320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104808" y="25399"/>
                  </a:lnTo>
                  <a:lnTo>
                    <a:pt x="113352" y="46000"/>
                  </a:lnTo>
                  <a:lnTo>
                    <a:pt x="114085" y="49681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623056" y="5671933"/>
              <a:ext cx="1514475" cy="114300"/>
            </a:xfrm>
            <a:custGeom>
              <a:avLst/>
              <a:gdLst/>
              <a:ahLst/>
              <a:cxnLst/>
              <a:rect l="l" t="t" r="r" b="b"/>
              <a:pathLst>
                <a:path w="1514475" h="114300">
                  <a:moveTo>
                    <a:pt x="114452" y="53403"/>
                  </a:moveTo>
                  <a:lnTo>
                    <a:pt x="95034" y="14084"/>
                  </a:lnTo>
                  <a:lnTo>
                    <a:pt x="60985" y="0"/>
                  </a:lnTo>
                  <a:lnTo>
                    <a:pt x="53467" y="0"/>
                  </a:lnTo>
                  <a:lnTo>
                    <a:pt x="14097" y="19392"/>
                  </a:lnTo>
                  <a:lnTo>
                    <a:pt x="0" y="53403"/>
                  </a:lnTo>
                  <a:lnTo>
                    <a:pt x="0" y="60909"/>
                  </a:lnTo>
                  <a:lnTo>
                    <a:pt x="19418" y="100215"/>
                  </a:lnTo>
                  <a:lnTo>
                    <a:pt x="53467" y="114300"/>
                  </a:lnTo>
                  <a:lnTo>
                    <a:pt x="60985" y="114300"/>
                  </a:lnTo>
                  <a:lnTo>
                    <a:pt x="100342" y="94907"/>
                  </a:lnTo>
                  <a:lnTo>
                    <a:pt x="114452" y="60909"/>
                  </a:lnTo>
                  <a:lnTo>
                    <a:pt x="114452" y="57150"/>
                  </a:lnTo>
                  <a:lnTo>
                    <a:pt x="114452" y="53403"/>
                  </a:lnTo>
                  <a:close/>
                </a:path>
                <a:path w="1514475" h="114300">
                  <a:moveTo>
                    <a:pt x="162140" y="38100"/>
                  </a:moveTo>
                  <a:lnTo>
                    <a:pt x="123990" y="38100"/>
                  </a:lnTo>
                  <a:lnTo>
                    <a:pt x="123990" y="76200"/>
                  </a:lnTo>
                  <a:lnTo>
                    <a:pt x="162140" y="76200"/>
                  </a:lnTo>
                  <a:lnTo>
                    <a:pt x="162140" y="38100"/>
                  </a:lnTo>
                  <a:close/>
                </a:path>
                <a:path w="1514475" h="114300">
                  <a:moveTo>
                    <a:pt x="238442" y="38100"/>
                  </a:moveTo>
                  <a:lnTo>
                    <a:pt x="200291" y="38100"/>
                  </a:lnTo>
                  <a:lnTo>
                    <a:pt x="200291" y="76200"/>
                  </a:lnTo>
                  <a:lnTo>
                    <a:pt x="238442" y="76200"/>
                  </a:lnTo>
                  <a:lnTo>
                    <a:pt x="238442" y="38100"/>
                  </a:lnTo>
                  <a:close/>
                </a:path>
                <a:path w="1514475" h="114300">
                  <a:moveTo>
                    <a:pt x="314744" y="38100"/>
                  </a:moveTo>
                  <a:lnTo>
                    <a:pt x="276593" y="38100"/>
                  </a:lnTo>
                  <a:lnTo>
                    <a:pt x="276593" y="76200"/>
                  </a:lnTo>
                  <a:lnTo>
                    <a:pt x="314744" y="76200"/>
                  </a:lnTo>
                  <a:lnTo>
                    <a:pt x="314744" y="38100"/>
                  </a:lnTo>
                  <a:close/>
                </a:path>
                <a:path w="1514475" h="114300">
                  <a:moveTo>
                    <a:pt x="391045" y="38100"/>
                  </a:moveTo>
                  <a:lnTo>
                    <a:pt x="352894" y="38100"/>
                  </a:lnTo>
                  <a:lnTo>
                    <a:pt x="352894" y="76200"/>
                  </a:lnTo>
                  <a:lnTo>
                    <a:pt x="391045" y="76200"/>
                  </a:lnTo>
                  <a:lnTo>
                    <a:pt x="391045" y="38100"/>
                  </a:lnTo>
                  <a:close/>
                </a:path>
                <a:path w="1514475" h="114300">
                  <a:moveTo>
                    <a:pt x="467347" y="38100"/>
                  </a:moveTo>
                  <a:lnTo>
                    <a:pt x="429196" y="38100"/>
                  </a:lnTo>
                  <a:lnTo>
                    <a:pt x="429196" y="76200"/>
                  </a:lnTo>
                  <a:lnTo>
                    <a:pt x="467347" y="76200"/>
                  </a:lnTo>
                  <a:lnTo>
                    <a:pt x="467347" y="38100"/>
                  </a:lnTo>
                  <a:close/>
                </a:path>
                <a:path w="1514475" h="114300">
                  <a:moveTo>
                    <a:pt x="543648" y="38100"/>
                  </a:moveTo>
                  <a:lnTo>
                    <a:pt x="505498" y="38100"/>
                  </a:lnTo>
                  <a:lnTo>
                    <a:pt x="505498" y="76200"/>
                  </a:lnTo>
                  <a:lnTo>
                    <a:pt x="543648" y="76200"/>
                  </a:lnTo>
                  <a:lnTo>
                    <a:pt x="543648" y="38100"/>
                  </a:lnTo>
                  <a:close/>
                </a:path>
                <a:path w="1514475" h="114300">
                  <a:moveTo>
                    <a:pt x="619950" y="38100"/>
                  </a:moveTo>
                  <a:lnTo>
                    <a:pt x="581799" y="38100"/>
                  </a:lnTo>
                  <a:lnTo>
                    <a:pt x="581799" y="76200"/>
                  </a:lnTo>
                  <a:lnTo>
                    <a:pt x="619950" y="76200"/>
                  </a:lnTo>
                  <a:lnTo>
                    <a:pt x="619950" y="38100"/>
                  </a:lnTo>
                  <a:close/>
                </a:path>
                <a:path w="1514475" h="114300">
                  <a:moveTo>
                    <a:pt x="696252" y="38100"/>
                  </a:moveTo>
                  <a:lnTo>
                    <a:pt x="658101" y="38100"/>
                  </a:lnTo>
                  <a:lnTo>
                    <a:pt x="658101" y="76200"/>
                  </a:lnTo>
                  <a:lnTo>
                    <a:pt x="696252" y="76200"/>
                  </a:lnTo>
                  <a:lnTo>
                    <a:pt x="696252" y="38100"/>
                  </a:lnTo>
                  <a:close/>
                </a:path>
                <a:path w="1514475" h="114300">
                  <a:moveTo>
                    <a:pt x="772553" y="38100"/>
                  </a:moveTo>
                  <a:lnTo>
                    <a:pt x="734402" y="38100"/>
                  </a:lnTo>
                  <a:lnTo>
                    <a:pt x="734402" y="76200"/>
                  </a:lnTo>
                  <a:lnTo>
                    <a:pt x="772553" y="76200"/>
                  </a:lnTo>
                  <a:lnTo>
                    <a:pt x="772553" y="38100"/>
                  </a:lnTo>
                  <a:close/>
                </a:path>
                <a:path w="1514475" h="114300">
                  <a:moveTo>
                    <a:pt x="848855" y="38100"/>
                  </a:moveTo>
                  <a:lnTo>
                    <a:pt x="810704" y="38100"/>
                  </a:lnTo>
                  <a:lnTo>
                    <a:pt x="810704" y="76200"/>
                  </a:lnTo>
                  <a:lnTo>
                    <a:pt x="848855" y="76200"/>
                  </a:lnTo>
                  <a:lnTo>
                    <a:pt x="848855" y="38100"/>
                  </a:lnTo>
                  <a:close/>
                </a:path>
                <a:path w="1514475" h="114300">
                  <a:moveTo>
                    <a:pt x="925156" y="38100"/>
                  </a:moveTo>
                  <a:lnTo>
                    <a:pt x="887006" y="38100"/>
                  </a:lnTo>
                  <a:lnTo>
                    <a:pt x="887006" y="76200"/>
                  </a:lnTo>
                  <a:lnTo>
                    <a:pt x="925156" y="76200"/>
                  </a:lnTo>
                  <a:lnTo>
                    <a:pt x="925156" y="38100"/>
                  </a:lnTo>
                  <a:close/>
                </a:path>
                <a:path w="1514475" h="114300">
                  <a:moveTo>
                    <a:pt x="1001458" y="38100"/>
                  </a:moveTo>
                  <a:lnTo>
                    <a:pt x="963307" y="38100"/>
                  </a:lnTo>
                  <a:lnTo>
                    <a:pt x="963307" y="76200"/>
                  </a:lnTo>
                  <a:lnTo>
                    <a:pt x="1001458" y="76200"/>
                  </a:lnTo>
                  <a:lnTo>
                    <a:pt x="1001458" y="38100"/>
                  </a:lnTo>
                  <a:close/>
                </a:path>
                <a:path w="1514475" h="114300">
                  <a:moveTo>
                    <a:pt x="1077760" y="38100"/>
                  </a:moveTo>
                  <a:lnTo>
                    <a:pt x="1039609" y="38100"/>
                  </a:lnTo>
                  <a:lnTo>
                    <a:pt x="1039609" y="76200"/>
                  </a:lnTo>
                  <a:lnTo>
                    <a:pt x="1077760" y="76200"/>
                  </a:lnTo>
                  <a:lnTo>
                    <a:pt x="1077760" y="38100"/>
                  </a:lnTo>
                  <a:close/>
                </a:path>
                <a:path w="1514475" h="114300">
                  <a:moveTo>
                    <a:pt x="1154061" y="38100"/>
                  </a:moveTo>
                  <a:lnTo>
                    <a:pt x="1115910" y="38100"/>
                  </a:lnTo>
                  <a:lnTo>
                    <a:pt x="1115910" y="76200"/>
                  </a:lnTo>
                  <a:lnTo>
                    <a:pt x="1154061" y="76200"/>
                  </a:lnTo>
                  <a:lnTo>
                    <a:pt x="1154061" y="38100"/>
                  </a:lnTo>
                  <a:close/>
                </a:path>
                <a:path w="1514475" h="114300">
                  <a:moveTo>
                    <a:pt x="1230363" y="38100"/>
                  </a:moveTo>
                  <a:lnTo>
                    <a:pt x="1192212" y="38100"/>
                  </a:lnTo>
                  <a:lnTo>
                    <a:pt x="1192212" y="76200"/>
                  </a:lnTo>
                  <a:lnTo>
                    <a:pt x="1230363" y="76200"/>
                  </a:lnTo>
                  <a:lnTo>
                    <a:pt x="1230363" y="38100"/>
                  </a:lnTo>
                  <a:close/>
                </a:path>
                <a:path w="1514475" h="114300">
                  <a:moveTo>
                    <a:pt x="1306664" y="38100"/>
                  </a:moveTo>
                  <a:lnTo>
                    <a:pt x="1268514" y="38100"/>
                  </a:lnTo>
                  <a:lnTo>
                    <a:pt x="1268514" y="76200"/>
                  </a:lnTo>
                  <a:lnTo>
                    <a:pt x="1306664" y="76200"/>
                  </a:lnTo>
                  <a:lnTo>
                    <a:pt x="1306664" y="38100"/>
                  </a:lnTo>
                  <a:close/>
                </a:path>
                <a:path w="1514475" h="114300">
                  <a:moveTo>
                    <a:pt x="1382966" y="38100"/>
                  </a:moveTo>
                  <a:lnTo>
                    <a:pt x="1344815" y="38100"/>
                  </a:lnTo>
                  <a:lnTo>
                    <a:pt x="1344815" y="76200"/>
                  </a:lnTo>
                  <a:lnTo>
                    <a:pt x="1382966" y="76200"/>
                  </a:lnTo>
                  <a:lnTo>
                    <a:pt x="1382966" y="38100"/>
                  </a:lnTo>
                  <a:close/>
                </a:path>
                <a:path w="1514475" h="114300">
                  <a:moveTo>
                    <a:pt x="1459268" y="38100"/>
                  </a:moveTo>
                  <a:lnTo>
                    <a:pt x="1421117" y="38100"/>
                  </a:lnTo>
                  <a:lnTo>
                    <a:pt x="1421117" y="76200"/>
                  </a:lnTo>
                  <a:lnTo>
                    <a:pt x="1459268" y="76200"/>
                  </a:lnTo>
                  <a:lnTo>
                    <a:pt x="1459268" y="38100"/>
                  </a:lnTo>
                  <a:close/>
                </a:path>
                <a:path w="1514475" h="114300">
                  <a:moveTo>
                    <a:pt x="1514386" y="38100"/>
                  </a:moveTo>
                  <a:lnTo>
                    <a:pt x="1497418" y="38100"/>
                  </a:lnTo>
                  <a:lnTo>
                    <a:pt x="1497418" y="76200"/>
                  </a:lnTo>
                  <a:lnTo>
                    <a:pt x="1514386" y="76200"/>
                  </a:lnTo>
                  <a:lnTo>
                    <a:pt x="1514386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623059" y="5671930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14452" y="60902"/>
                  </a:lnTo>
                  <a:lnTo>
                    <a:pt x="114085" y="64618"/>
                  </a:lnTo>
                  <a:lnTo>
                    <a:pt x="113352" y="68299"/>
                  </a:lnTo>
                  <a:lnTo>
                    <a:pt x="112619" y="71979"/>
                  </a:lnTo>
                  <a:lnTo>
                    <a:pt x="104808" y="88900"/>
                  </a:lnTo>
                  <a:lnTo>
                    <a:pt x="102720" y="92020"/>
                  </a:lnTo>
                  <a:lnTo>
                    <a:pt x="68390" y="113201"/>
                  </a:lnTo>
                  <a:lnTo>
                    <a:pt x="64705" y="113933"/>
                  </a:lnTo>
                  <a:lnTo>
                    <a:pt x="60983" y="114299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9644" y="88900"/>
                  </a:lnTo>
                  <a:lnTo>
                    <a:pt x="1099" y="68299"/>
                  </a:lnTo>
                  <a:lnTo>
                    <a:pt x="366" y="64618"/>
                  </a:lnTo>
                  <a:lnTo>
                    <a:pt x="0" y="60902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16761" y="16738"/>
                  </a:lnTo>
                  <a:lnTo>
                    <a:pt x="25433" y="9631"/>
                  </a:lnTo>
                  <a:lnTo>
                    <a:pt x="28557" y="7546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89019" y="9631"/>
                  </a:lnTo>
                  <a:lnTo>
                    <a:pt x="92143" y="11716"/>
                  </a:lnTo>
                  <a:lnTo>
                    <a:pt x="104808" y="25399"/>
                  </a:lnTo>
                  <a:lnTo>
                    <a:pt x="106895" y="28519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146990" y="5671930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299"/>
                  </a:moveTo>
                  <a:lnTo>
                    <a:pt x="53468" y="114299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49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146990" y="5671930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00348" y="94907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6" y="49681"/>
                  </a:lnTo>
                  <a:lnTo>
                    <a:pt x="1099" y="46000"/>
                  </a:lnTo>
                  <a:lnTo>
                    <a:pt x="1832" y="42320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104808" y="25399"/>
                  </a:lnTo>
                  <a:lnTo>
                    <a:pt x="113352" y="46000"/>
                  </a:lnTo>
                  <a:lnTo>
                    <a:pt x="114085" y="49681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623056" y="6825741"/>
              <a:ext cx="1514475" cy="114300"/>
            </a:xfrm>
            <a:custGeom>
              <a:avLst/>
              <a:gdLst/>
              <a:ahLst/>
              <a:cxnLst/>
              <a:rect l="l" t="t" r="r" b="b"/>
              <a:pathLst>
                <a:path w="1514475" h="114300">
                  <a:moveTo>
                    <a:pt x="114452" y="53390"/>
                  </a:moveTo>
                  <a:lnTo>
                    <a:pt x="95034" y="14084"/>
                  </a:lnTo>
                  <a:lnTo>
                    <a:pt x="60985" y="0"/>
                  </a:lnTo>
                  <a:lnTo>
                    <a:pt x="53467" y="0"/>
                  </a:lnTo>
                  <a:lnTo>
                    <a:pt x="14097" y="19392"/>
                  </a:lnTo>
                  <a:lnTo>
                    <a:pt x="0" y="53390"/>
                  </a:lnTo>
                  <a:lnTo>
                    <a:pt x="0" y="60896"/>
                  </a:lnTo>
                  <a:lnTo>
                    <a:pt x="19418" y="100215"/>
                  </a:lnTo>
                  <a:lnTo>
                    <a:pt x="53467" y="114300"/>
                  </a:lnTo>
                  <a:lnTo>
                    <a:pt x="60985" y="114300"/>
                  </a:lnTo>
                  <a:lnTo>
                    <a:pt x="100342" y="94907"/>
                  </a:lnTo>
                  <a:lnTo>
                    <a:pt x="114452" y="60896"/>
                  </a:lnTo>
                  <a:lnTo>
                    <a:pt x="114452" y="57150"/>
                  </a:lnTo>
                  <a:lnTo>
                    <a:pt x="114452" y="53390"/>
                  </a:lnTo>
                  <a:close/>
                </a:path>
                <a:path w="1514475" h="114300">
                  <a:moveTo>
                    <a:pt x="162140" y="38100"/>
                  </a:moveTo>
                  <a:lnTo>
                    <a:pt x="123990" y="38100"/>
                  </a:lnTo>
                  <a:lnTo>
                    <a:pt x="123990" y="76200"/>
                  </a:lnTo>
                  <a:lnTo>
                    <a:pt x="162140" y="76200"/>
                  </a:lnTo>
                  <a:lnTo>
                    <a:pt x="162140" y="38100"/>
                  </a:lnTo>
                  <a:close/>
                </a:path>
                <a:path w="1514475" h="114300">
                  <a:moveTo>
                    <a:pt x="238442" y="38100"/>
                  </a:moveTo>
                  <a:lnTo>
                    <a:pt x="200291" y="38100"/>
                  </a:lnTo>
                  <a:lnTo>
                    <a:pt x="200291" y="76200"/>
                  </a:lnTo>
                  <a:lnTo>
                    <a:pt x="238442" y="76200"/>
                  </a:lnTo>
                  <a:lnTo>
                    <a:pt x="238442" y="38100"/>
                  </a:lnTo>
                  <a:close/>
                </a:path>
                <a:path w="1514475" h="114300">
                  <a:moveTo>
                    <a:pt x="314744" y="38100"/>
                  </a:moveTo>
                  <a:lnTo>
                    <a:pt x="276593" y="38100"/>
                  </a:lnTo>
                  <a:lnTo>
                    <a:pt x="276593" y="76200"/>
                  </a:lnTo>
                  <a:lnTo>
                    <a:pt x="314744" y="76200"/>
                  </a:lnTo>
                  <a:lnTo>
                    <a:pt x="314744" y="38100"/>
                  </a:lnTo>
                  <a:close/>
                </a:path>
                <a:path w="1514475" h="114300">
                  <a:moveTo>
                    <a:pt x="391045" y="38100"/>
                  </a:moveTo>
                  <a:lnTo>
                    <a:pt x="352894" y="38100"/>
                  </a:lnTo>
                  <a:lnTo>
                    <a:pt x="352894" y="76200"/>
                  </a:lnTo>
                  <a:lnTo>
                    <a:pt x="391045" y="76200"/>
                  </a:lnTo>
                  <a:lnTo>
                    <a:pt x="391045" y="38100"/>
                  </a:lnTo>
                  <a:close/>
                </a:path>
                <a:path w="1514475" h="114300">
                  <a:moveTo>
                    <a:pt x="467347" y="38100"/>
                  </a:moveTo>
                  <a:lnTo>
                    <a:pt x="429196" y="38100"/>
                  </a:lnTo>
                  <a:lnTo>
                    <a:pt x="429196" y="76200"/>
                  </a:lnTo>
                  <a:lnTo>
                    <a:pt x="467347" y="76200"/>
                  </a:lnTo>
                  <a:lnTo>
                    <a:pt x="467347" y="38100"/>
                  </a:lnTo>
                  <a:close/>
                </a:path>
                <a:path w="1514475" h="114300">
                  <a:moveTo>
                    <a:pt x="543648" y="38100"/>
                  </a:moveTo>
                  <a:lnTo>
                    <a:pt x="505498" y="38100"/>
                  </a:lnTo>
                  <a:lnTo>
                    <a:pt x="505498" y="76200"/>
                  </a:lnTo>
                  <a:lnTo>
                    <a:pt x="543648" y="76200"/>
                  </a:lnTo>
                  <a:lnTo>
                    <a:pt x="543648" y="38100"/>
                  </a:lnTo>
                  <a:close/>
                </a:path>
                <a:path w="1514475" h="114300">
                  <a:moveTo>
                    <a:pt x="619950" y="38100"/>
                  </a:moveTo>
                  <a:lnTo>
                    <a:pt x="581799" y="38100"/>
                  </a:lnTo>
                  <a:lnTo>
                    <a:pt x="581799" y="76200"/>
                  </a:lnTo>
                  <a:lnTo>
                    <a:pt x="619950" y="76200"/>
                  </a:lnTo>
                  <a:lnTo>
                    <a:pt x="619950" y="38100"/>
                  </a:lnTo>
                  <a:close/>
                </a:path>
                <a:path w="1514475" h="114300">
                  <a:moveTo>
                    <a:pt x="696252" y="38100"/>
                  </a:moveTo>
                  <a:lnTo>
                    <a:pt x="658101" y="38100"/>
                  </a:lnTo>
                  <a:lnTo>
                    <a:pt x="658101" y="76200"/>
                  </a:lnTo>
                  <a:lnTo>
                    <a:pt x="696252" y="76200"/>
                  </a:lnTo>
                  <a:lnTo>
                    <a:pt x="696252" y="38100"/>
                  </a:lnTo>
                  <a:close/>
                </a:path>
                <a:path w="1514475" h="114300">
                  <a:moveTo>
                    <a:pt x="772553" y="38100"/>
                  </a:moveTo>
                  <a:lnTo>
                    <a:pt x="734402" y="38100"/>
                  </a:lnTo>
                  <a:lnTo>
                    <a:pt x="734402" y="76200"/>
                  </a:lnTo>
                  <a:lnTo>
                    <a:pt x="772553" y="76200"/>
                  </a:lnTo>
                  <a:lnTo>
                    <a:pt x="772553" y="38100"/>
                  </a:lnTo>
                  <a:close/>
                </a:path>
                <a:path w="1514475" h="114300">
                  <a:moveTo>
                    <a:pt x="848855" y="38100"/>
                  </a:moveTo>
                  <a:lnTo>
                    <a:pt x="810704" y="38100"/>
                  </a:lnTo>
                  <a:lnTo>
                    <a:pt x="810704" y="76200"/>
                  </a:lnTo>
                  <a:lnTo>
                    <a:pt x="848855" y="76200"/>
                  </a:lnTo>
                  <a:lnTo>
                    <a:pt x="848855" y="38100"/>
                  </a:lnTo>
                  <a:close/>
                </a:path>
                <a:path w="1514475" h="114300">
                  <a:moveTo>
                    <a:pt x="925156" y="38100"/>
                  </a:moveTo>
                  <a:lnTo>
                    <a:pt x="887006" y="38100"/>
                  </a:lnTo>
                  <a:lnTo>
                    <a:pt x="887006" y="76200"/>
                  </a:lnTo>
                  <a:lnTo>
                    <a:pt x="925156" y="76200"/>
                  </a:lnTo>
                  <a:lnTo>
                    <a:pt x="925156" y="38100"/>
                  </a:lnTo>
                  <a:close/>
                </a:path>
                <a:path w="1514475" h="114300">
                  <a:moveTo>
                    <a:pt x="1001458" y="38100"/>
                  </a:moveTo>
                  <a:lnTo>
                    <a:pt x="963307" y="38100"/>
                  </a:lnTo>
                  <a:lnTo>
                    <a:pt x="963307" y="76200"/>
                  </a:lnTo>
                  <a:lnTo>
                    <a:pt x="1001458" y="76200"/>
                  </a:lnTo>
                  <a:lnTo>
                    <a:pt x="1001458" y="38100"/>
                  </a:lnTo>
                  <a:close/>
                </a:path>
                <a:path w="1514475" h="114300">
                  <a:moveTo>
                    <a:pt x="1077760" y="38100"/>
                  </a:moveTo>
                  <a:lnTo>
                    <a:pt x="1039609" y="38100"/>
                  </a:lnTo>
                  <a:lnTo>
                    <a:pt x="1039609" y="76200"/>
                  </a:lnTo>
                  <a:lnTo>
                    <a:pt x="1077760" y="76200"/>
                  </a:lnTo>
                  <a:lnTo>
                    <a:pt x="1077760" y="38100"/>
                  </a:lnTo>
                  <a:close/>
                </a:path>
                <a:path w="1514475" h="114300">
                  <a:moveTo>
                    <a:pt x="1154061" y="38100"/>
                  </a:moveTo>
                  <a:lnTo>
                    <a:pt x="1115910" y="38100"/>
                  </a:lnTo>
                  <a:lnTo>
                    <a:pt x="1115910" y="76200"/>
                  </a:lnTo>
                  <a:lnTo>
                    <a:pt x="1154061" y="76200"/>
                  </a:lnTo>
                  <a:lnTo>
                    <a:pt x="1154061" y="38100"/>
                  </a:lnTo>
                  <a:close/>
                </a:path>
                <a:path w="1514475" h="114300">
                  <a:moveTo>
                    <a:pt x="1230363" y="38100"/>
                  </a:moveTo>
                  <a:lnTo>
                    <a:pt x="1192212" y="38100"/>
                  </a:lnTo>
                  <a:lnTo>
                    <a:pt x="1192212" y="76200"/>
                  </a:lnTo>
                  <a:lnTo>
                    <a:pt x="1230363" y="76200"/>
                  </a:lnTo>
                  <a:lnTo>
                    <a:pt x="1230363" y="38100"/>
                  </a:lnTo>
                  <a:close/>
                </a:path>
                <a:path w="1514475" h="114300">
                  <a:moveTo>
                    <a:pt x="1306664" y="38100"/>
                  </a:moveTo>
                  <a:lnTo>
                    <a:pt x="1268514" y="38100"/>
                  </a:lnTo>
                  <a:lnTo>
                    <a:pt x="1268514" y="76200"/>
                  </a:lnTo>
                  <a:lnTo>
                    <a:pt x="1306664" y="76200"/>
                  </a:lnTo>
                  <a:lnTo>
                    <a:pt x="1306664" y="38100"/>
                  </a:lnTo>
                  <a:close/>
                </a:path>
                <a:path w="1514475" h="114300">
                  <a:moveTo>
                    <a:pt x="1382966" y="38100"/>
                  </a:moveTo>
                  <a:lnTo>
                    <a:pt x="1344815" y="38100"/>
                  </a:lnTo>
                  <a:lnTo>
                    <a:pt x="1344815" y="76200"/>
                  </a:lnTo>
                  <a:lnTo>
                    <a:pt x="1382966" y="76200"/>
                  </a:lnTo>
                  <a:lnTo>
                    <a:pt x="1382966" y="38100"/>
                  </a:lnTo>
                  <a:close/>
                </a:path>
                <a:path w="1514475" h="114300">
                  <a:moveTo>
                    <a:pt x="1459268" y="38100"/>
                  </a:moveTo>
                  <a:lnTo>
                    <a:pt x="1421117" y="38100"/>
                  </a:lnTo>
                  <a:lnTo>
                    <a:pt x="1421117" y="76200"/>
                  </a:lnTo>
                  <a:lnTo>
                    <a:pt x="1459268" y="76200"/>
                  </a:lnTo>
                  <a:lnTo>
                    <a:pt x="1459268" y="38100"/>
                  </a:lnTo>
                  <a:close/>
                </a:path>
                <a:path w="1514475" h="114300">
                  <a:moveTo>
                    <a:pt x="1514386" y="38100"/>
                  </a:moveTo>
                  <a:lnTo>
                    <a:pt x="1497418" y="38100"/>
                  </a:lnTo>
                  <a:lnTo>
                    <a:pt x="1497418" y="76200"/>
                  </a:lnTo>
                  <a:lnTo>
                    <a:pt x="1514386" y="76200"/>
                  </a:lnTo>
                  <a:lnTo>
                    <a:pt x="1514386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23059" y="6825732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14452" y="60902"/>
                  </a:lnTo>
                  <a:lnTo>
                    <a:pt x="114085" y="64618"/>
                  </a:lnTo>
                  <a:lnTo>
                    <a:pt x="113352" y="68299"/>
                  </a:lnTo>
                  <a:lnTo>
                    <a:pt x="112619" y="71979"/>
                  </a:lnTo>
                  <a:lnTo>
                    <a:pt x="104808" y="88900"/>
                  </a:lnTo>
                  <a:lnTo>
                    <a:pt x="102720" y="92020"/>
                  </a:lnTo>
                  <a:lnTo>
                    <a:pt x="68390" y="113201"/>
                  </a:lnTo>
                  <a:lnTo>
                    <a:pt x="64705" y="113933"/>
                  </a:lnTo>
                  <a:lnTo>
                    <a:pt x="60983" y="114299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9644" y="88900"/>
                  </a:lnTo>
                  <a:lnTo>
                    <a:pt x="1099" y="68299"/>
                  </a:lnTo>
                  <a:lnTo>
                    <a:pt x="366" y="64618"/>
                  </a:lnTo>
                  <a:lnTo>
                    <a:pt x="0" y="60902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16761" y="16738"/>
                  </a:lnTo>
                  <a:lnTo>
                    <a:pt x="25433" y="9631"/>
                  </a:lnTo>
                  <a:lnTo>
                    <a:pt x="28557" y="7546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89019" y="9631"/>
                  </a:lnTo>
                  <a:lnTo>
                    <a:pt x="92143" y="11716"/>
                  </a:lnTo>
                  <a:lnTo>
                    <a:pt x="104808" y="25399"/>
                  </a:lnTo>
                  <a:lnTo>
                    <a:pt x="106895" y="28519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146990" y="6825732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299"/>
                  </a:moveTo>
                  <a:lnTo>
                    <a:pt x="53468" y="114299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49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146990" y="6825732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00348" y="94907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6" y="49681"/>
                  </a:lnTo>
                  <a:lnTo>
                    <a:pt x="1099" y="46000"/>
                  </a:lnTo>
                  <a:lnTo>
                    <a:pt x="1832" y="42320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104808" y="25399"/>
                  </a:lnTo>
                  <a:lnTo>
                    <a:pt x="113352" y="46000"/>
                  </a:lnTo>
                  <a:lnTo>
                    <a:pt x="114085" y="49681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7651" y="3624593"/>
            <a:ext cx="8591549" cy="30384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54113" y="2372031"/>
            <a:ext cx="6829424" cy="61626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28891" y="240971"/>
            <a:ext cx="14520544" cy="2120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135">
                <a:latin typeface="Lucida Sans Unicode"/>
                <a:cs typeface="Lucida Sans Unicode"/>
              </a:rPr>
              <a:t>9.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100">
                <a:latin typeface="Lucida Sans Unicode"/>
                <a:cs typeface="Lucida Sans Unicode"/>
              </a:rPr>
              <a:t>Which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100">
                <a:latin typeface="Lucida Sans Unicode"/>
                <a:cs typeface="Lucida Sans Unicode"/>
              </a:rPr>
              <a:t>channel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75">
                <a:latin typeface="Lucida Sans Unicode"/>
                <a:cs typeface="Lucida Sans Unicode"/>
              </a:rPr>
              <a:t>helped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15">
                <a:latin typeface="Lucida Sans Unicode"/>
                <a:cs typeface="Lucida Sans Unicode"/>
              </a:rPr>
              <a:t>to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15">
                <a:latin typeface="Lucida Sans Unicode"/>
                <a:cs typeface="Lucida Sans Unicode"/>
              </a:rPr>
              <a:t>bring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85">
                <a:latin typeface="Lucida Sans Unicode"/>
                <a:cs typeface="Lucida Sans Unicode"/>
              </a:rPr>
              <a:t>more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30">
                <a:latin typeface="Lucida Sans Unicode"/>
                <a:cs typeface="Lucida Sans Unicode"/>
              </a:rPr>
              <a:t>gross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80">
                <a:latin typeface="Lucida Sans Unicode"/>
                <a:cs typeface="Lucida Sans Unicode"/>
              </a:rPr>
              <a:t>sales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-30">
                <a:latin typeface="Lucida Sans Unicode"/>
                <a:cs typeface="Lucida Sans Unicode"/>
              </a:rPr>
              <a:t>in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55">
                <a:latin typeface="Lucida Sans Unicode"/>
                <a:cs typeface="Lucida Sans Unicode"/>
              </a:rPr>
              <a:t>the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40">
                <a:latin typeface="Lucida Sans Unicode"/>
                <a:cs typeface="Lucida Sans Unicode"/>
              </a:rPr>
              <a:t>fiscal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110">
                <a:latin typeface="Lucida Sans Unicode"/>
                <a:cs typeface="Lucida Sans Unicode"/>
              </a:rPr>
              <a:t>year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260">
                <a:latin typeface="Lucida Sans Unicode"/>
                <a:cs typeface="Lucida Sans Unicode"/>
              </a:rPr>
              <a:t>2021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150">
                <a:latin typeface="Lucida Sans Unicode"/>
                <a:cs typeface="Lucida Sans Unicode"/>
              </a:rPr>
              <a:t>and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55">
                <a:latin typeface="Lucida Sans Unicode"/>
                <a:cs typeface="Lucida Sans Unicode"/>
              </a:rPr>
              <a:t>the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114">
                <a:latin typeface="Lucida Sans Unicode"/>
                <a:cs typeface="Lucida Sans Unicode"/>
              </a:rPr>
              <a:t>percentage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20">
                <a:latin typeface="Lucida Sans Unicode"/>
                <a:cs typeface="Lucida Sans Unicode"/>
              </a:rPr>
              <a:t>of </a:t>
            </a:r>
            <a:r>
              <a:rPr dirty="0" sz="2400" spc="-745">
                <a:latin typeface="Lucida Sans Unicode"/>
                <a:cs typeface="Lucida Sans Unicode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contribution?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-10">
                <a:latin typeface="Lucida Sans Unicode"/>
                <a:cs typeface="Lucida Sans Unicode"/>
              </a:rPr>
              <a:t>The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5">
                <a:latin typeface="Lucida Sans Unicode"/>
                <a:cs typeface="Lucida Sans Unicode"/>
              </a:rPr>
              <a:t>final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output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70">
                <a:latin typeface="Lucida Sans Unicode"/>
                <a:cs typeface="Lucida Sans Unicode"/>
              </a:rPr>
              <a:t>contains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70">
                <a:latin typeface="Lucida Sans Unicode"/>
                <a:cs typeface="Lucida Sans Unicode"/>
              </a:rPr>
              <a:t>these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-45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algn="ctr" marL="7092315" marR="4767580" indent="-110489">
              <a:lnSpc>
                <a:spcPct val="114599"/>
              </a:lnSpc>
            </a:pPr>
            <a:r>
              <a:rPr dirty="0" sz="2400" spc="100">
                <a:solidFill>
                  <a:srgbClr val="958AB5"/>
                </a:solidFill>
                <a:latin typeface="Lucida Sans Unicode"/>
                <a:cs typeface="Lucida Sans Unicode"/>
              </a:rPr>
              <a:t>channel </a:t>
            </a:r>
            <a:r>
              <a:rPr dirty="0" sz="2400" spc="105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25">
                <a:solidFill>
                  <a:srgbClr val="958AB5"/>
                </a:solidFill>
                <a:latin typeface="Lucida Sans Unicode"/>
                <a:cs typeface="Lucida Sans Unicode"/>
              </a:rPr>
              <a:t>g</a:t>
            </a:r>
            <a:r>
              <a:rPr dirty="0" sz="2400" spc="-90">
                <a:solidFill>
                  <a:srgbClr val="958AB5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6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25">
                <a:solidFill>
                  <a:srgbClr val="958AB5"/>
                </a:solidFill>
                <a:latin typeface="Lucida Sans Unicode"/>
                <a:cs typeface="Lucida Sans Unicode"/>
              </a:rPr>
              <a:t>ss</a:t>
            </a:r>
            <a:r>
              <a:rPr dirty="0" sz="2400" spc="555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dirty="0" sz="2400" spc="25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dirty="0" sz="2400" spc="295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-105">
                <a:solidFill>
                  <a:srgbClr val="958AB5"/>
                </a:solidFill>
                <a:latin typeface="Lucida Sans Unicode"/>
                <a:cs typeface="Lucida Sans Unicode"/>
              </a:rPr>
              <a:t>l</a:t>
            </a:r>
            <a:r>
              <a:rPr dirty="0" sz="2400" spc="150">
                <a:solidFill>
                  <a:srgbClr val="958AB5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25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dirty="0" sz="2400" spc="555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dirty="0" sz="2400" spc="229">
                <a:solidFill>
                  <a:srgbClr val="958AB5"/>
                </a:solidFill>
                <a:latin typeface="Lucida Sans Unicode"/>
                <a:cs typeface="Lucida Sans Unicode"/>
              </a:rPr>
              <a:t>m</a:t>
            </a:r>
            <a:r>
              <a:rPr dirty="0" sz="2400" spc="-105">
                <a:solidFill>
                  <a:srgbClr val="958AB5"/>
                </a:solidFill>
                <a:latin typeface="Lucida Sans Unicode"/>
                <a:cs typeface="Lucida Sans Unicode"/>
              </a:rPr>
              <a:t>l</a:t>
            </a:r>
            <a:r>
              <a:rPr dirty="0" sz="2400" spc="30">
                <a:solidFill>
                  <a:srgbClr val="958AB5"/>
                </a:solidFill>
                <a:latin typeface="Lucida Sans Unicode"/>
                <a:cs typeface="Lucida Sans Unicode"/>
              </a:rPr>
              <a:t>n  </a:t>
            </a:r>
            <a:r>
              <a:rPr dirty="0" sz="2400" spc="114">
                <a:solidFill>
                  <a:srgbClr val="958AB5"/>
                </a:solidFill>
                <a:latin typeface="Lucida Sans Unicode"/>
                <a:cs typeface="Lucida Sans Unicode"/>
              </a:rPr>
              <a:t>percentage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05542" y="3036420"/>
            <a:ext cx="927735" cy="598170"/>
          </a:xfrm>
          <a:custGeom>
            <a:avLst/>
            <a:gdLst/>
            <a:ahLst/>
            <a:cxnLst/>
            <a:rect l="l" t="t" r="r" b="b"/>
            <a:pathLst>
              <a:path w="927734" h="598170">
                <a:moveTo>
                  <a:pt x="811041" y="97361"/>
                </a:moveTo>
                <a:lnTo>
                  <a:pt x="702921" y="138946"/>
                </a:lnTo>
                <a:lnTo>
                  <a:pt x="699232" y="134458"/>
                </a:lnTo>
                <a:lnTo>
                  <a:pt x="695146" y="128496"/>
                </a:lnTo>
                <a:lnTo>
                  <a:pt x="690088" y="123336"/>
                </a:lnTo>
                <a:lnTo>
                  <a:pt x="670307" y="100606"/>
                </a:lnTo>
                <a:lnTo>
                  <a:pt x="661507" y="81541"/>
                </a:lnTo>
                <a:lnTo>
                  <a:pt x="662717" y="60537"/>
                </a:lnTo>
                <a:lnTo>
                  <a:pt x="672966" y="31987"/>
                </a:lnTo>
                <a:lnTo>
                  <a:pt x="676496" y="24430"/>
                </a:lnTo>
                <a:lnTo>
                  <a:pt x="680661" y="16711"/>
                </a:lnTo>
                <a:lnTo>
                  <a:pt x="685151" y="8798"/>
                </a:lnTo>
                <a:lnTo>
                  <a:pt x="690029" y="0"/>
                </a:lnTo>
                <a:lnTo>
                  <a:pt x="701644" y="8726"/>
                </a:lnTo>
                <a:lnTo>
                  <a:pt x="706513" y="12427"/>
                </a:lnTo>
                <a:lnTo>
                  <a:pt x="711160" y="16099"/>
                </a:lnTo>
                <a:lnTo>
                  <a:pt x="811041" y="97361"/>
                </a:lnTo>
                <a:close/>
              </a:path>
              <a:path w="927734" h="598170">
                <a:moveTo>
                  <a:pt x="19884" y="597864"/>
                </a:moveTo>
                <a:lnTo>
                  <a:pt x="9190" y="593223"/>
                </a:lnTo>
                <a:lnTo>
                  <a:pt x="3292" y="586215"/>
                </a:lnTo>
                <a:lnTo>
                  <a:pt x="719" y="577655"/>
                </a:lnTo>
                <a:lnTo>
                  <a:pt x="0" y="568359"/>
                </a:lnTo>
                <a:lnTo>
                  <a:pt x="328" y="542601"/>
                </a:lnTo>
                <a:lnTo>
                  <a:pt x="9449" y="492614"/>
                </a:lnTo>
                <a:lnTo>
                  <a:pt x="41093" y="426506"/>
                </a:lnTo>
                <a:lnTo>
                  <a:pt x="66023" y="386856"/>
                </a:lnTo>
                <a:lnTo>
                  <a:pt x="93661" y="349520"/>
                </a:lnTo>
                <a:lnTo>
                  <a:pt x="123914" y="314446"/>
                </a:lnTo>
                <a:lnTo>
                  <a:pt x="156690" y="281580"/>
                </a:lnTo>
                <a:lnTo>
                  <a:pt x="191894" y="250872"/>
                </a:lnTo>
                <a:lnTo>
                  <a:pt x="229434" y="222267"/>
                </a:lnTo>
                <a:lnTo>
                  <a:pt x="269760" y="196016"/>
                </a:lnTo>
                <a:lnTo>
                  <a:pt x="311437" y="173868"/>
                </a:lnTo>
                <a:lnTo>
                  <a:pt x="354456" y="155910"/>
                </a:lnTo>
                <a:lnTo>
                  <a:pt x="398811" y="142229"/>
                </a:lnTo>
                <a:lnTo>
                  <a:pt x="444495" y="132912"/>
                </a:lnTo>
                <a:lnTo>
                  <a:pt x="491501" y="128044"/>
                </a:lnTo>
                <a:lnTo>
                  <a:pt x="539821" y="127713"/>
                </a:lnTo>
                <a:lnTo>
                  <a:pt x="580163" y="129833"/>
                </a:lnTo>
                <a:lnTo>
                  <a:pt x="702921" y="138946"/>
                </a:lnTo>
                <a:lnTo>
                  <a:pt x="811041" y="97361"/>
                </a:lnTo>
                <a:lnTo>
                  <a:pt x="816669" y="101924"/>
                </a:lnTo>
                <a:lnTo>
                  <a:pt x="326921" y="290290"/>
                </a:lnTo>
                <a:lnTo>
                  <a:pt x="284177" y="309333"/>
                </a:lnTo>
                <a:lnTo>
                  <a:pt x="240322" y="335442"/>
                </a:lnTo>
                <a:lnTo>
                  <a:pt x="199672" y="364547"/>
                </a:lnTo>
                <a:lnTo>
                  <a:pt x="162170" y="396572"/>
                </a:lnTo>
                <a:lnTo>
                  <a:pt x="127759" y="431442"/>
                </a:lnTo>
                <a:lnTo>
                  <a:pt x="96382" y="469081"/>
                </a:lnTo>
                <a:lnTo>
                  <a:pt x="67981" y="509415"/>
                </a:lnTo>
                <a:lnTo>
                  <a:pt x="42501" y="552368"/>
                </a:lnTo>
                <a:lnTo>
                  <a:pt x="19884" y="597864"/>
                </a:lnTo>
                <a:close/>
              </a:path>
              <a:path w="927734" h="598170">
                <a:moveTo>
                  <a:pt x="508705" y="457196"/>
                </a:moveTo>
                <a:lnTo>
                  <a:pt x="505150" y="450823"/>
                </a:lnTo>
                <a:lnTo>
                  <a:pt x="503969" y="443384"/>
                </a:lnTo>
                <a:lnTo>
                  <a:pt x="504416" y="435431"/>
                </a:lnTo>
                <a:lnTo>
                  <a:pt x="514670" y="392370"/>
                </a:lnTo>
                <a:lnTo>
                  <a:pt x="549177" y="332236"/>
                </a:lnTo>
                <a:lnTo>
                  <a:pt x="644090" y="273632"/>
                </a:lnTo>
                <a:lnTo>
                  <a:pt x="676476" y="258180"/>
                </a:lnTo>
                <a:lnTo>
                  <a:pt x="644528" y="248633"/>
                </a:lnTo>
                <a:lnTo>
                  <a:pt x="601017" y="244582"/>
                </a:lnTo>
                <a:lnTo>
                  <a:pt x="549282" y="245554"/>
                </a:lnTo>
                <a:lnTo>
                  <a:pt x="492665" y="251082"/>
                </a:lnTo>
                <a:lnTo>
                  <a:pt x="434505" y="260694"/>
                </a:lnTo>
                <a:lnTo>
                  <a:pt x="378143" y="273920"/>
                </a:lnTo>
                <a:lnTo>
                  <a:pt x="326921" y="290290"/>
                </a:lnTo>
                <a:lnTo>
                  <a:pt x="816669" y="101924"/>
                </a:lnTo>
                <a:lnTo>
                  <a:pt x="828847" y="111798"/>
                </a:lnTo>
                <a:lnTo>
                  <a:pt x="868383" y="143319"/>
                </a:lnTo>
                <a:lnTo>
                  <a:pt x="908339" y="174309"/>
                </a:lnTo>
                <a:lnTo>
                  <a:pt x="918309" y="183758"/>
                </a:lnTo>
                <a:lnTo>
                  <a:pt x="924338" y="193656"/>
                </a:lnTo>
                <a:lnTo>
                  <a:pt x="927094" y="204283"/>
                </a:lnTo>
                <a:lnTo>
                  <a:pt x="927245" y="215919"/>
                </a:lnTo>
                <a:lnTo>
                  <a:pt x="923040" y="239811"/>
                </a:lnTo>
                <a:lnTo>
                  <a:pt x="914967" y="262343"/>
                </a:lnTo>
                <a:lnTo>
                  <a:pt x="904060" y="283668"/>
                </a:lnTo>
                <a:lnTo>
                  <a:pt x="902247" y="286562"/>
                </a:lnTo>
                <a:lnTo>
                  <a:pt x="674843" y="374025"/>
                </a:lnTo>
                <a:lnTo>
                  <a:pt x="631043" y="391690"/>
                </a:lnTo>
                <a:lnTo>
                  <a:pt x="587918" y="411235"/>
                </a:lnTo>
                <a:lnTo>
                  <a:pt x="568217" y="421534"/>
                </a:lnTo>
                <a:lnTo>
                  <a:pt x="548772" y="432915"/>
                </a:lnTo>
                <a:lnTo>
                  <a:pt x="508705" y="457196"/>
                </a:lnTo>
                <a:close/>
              </a:path>
              <a:path w="927734" h="598170">
                <a:moveTo>
                  <a:pt x="876075" y="314454"/>
                </a:moveTo>
                <a:lnTo>
                  <a:pt x="865948" y="317749"/>
                </a:lnTo>
                <a:lnTo>
                  <a:pt x="809876" y="331335"/>
                </a:lnTo>
                <a:lnTo>
                  <a:pt x="764303" y="343946"/>
                </a:lnTo>
                <a:lnTo>
                  <a:pt x="719278" y="358143"/>
                </a:lnTo>
                <a:lnTo>
                  <a:pt x="674843" y="374025"/>
                </a:lnTo>
                <a:lnTo>
                  <a:pt x="902247" y="286562"/>
                </a:lnTo>
                <a:lnTo>
                  <a:pt x="891357" y="303943"/>
                </a:lnTo>
                <a:lnTo>
                  <a:pt x="884994" y="309971"/>
                </a:lnTo>
                <a:lnTo>
                  <a:pt x="876075" y="314454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38048" y="7636433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38048" y="9265208"/>
            <a:ext cx="133350" cy="1333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49198" y="6286372"/>
            <a:ext cx="7306309" cy="3799204"/>
          </a:xfrm>
          <a:prstGeom prst="rect">
            <a:avLst/>
          </a:prstGeom>
        </p:spPr>
        <p:txBody>
          <a:bodyPr wrap="square" lIns="0" tIns="340360" rIns="0" bIns="0" rtlCol="0" vert="horz">
            <a:spAutoFit/>
          </a:bodyPr>
          <a:lstStyle/>
          <a:p>
            <a:pPr marL="88265">
              <a:lnSpc>
                <a:spcPct val="100000"/>
              </a:lnSpc>
              <a:spcBef>
                <a:spcPts val="2680"/>
              </a:spcBef>
            </a:pPr>
            <a:r>
              <a:rPr dirty="0" sz="3800" spc="220" b="1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2700" marR="5080">
              <a:lnSpc>
                <a:spcPct val="122800"/>
              </a:lnSpc>
              <a:spcBef>
                <a:spcPts val="1195"/>
              </a:spcBef>
            </a:pPr>
            <a:r>
              <a:rPr dirty="0" sz="2900" spc="105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nn</a:t>
            </a:r>
            <a:r>
              <a:rPr dirty="0" sz="2900" spc="5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-300">
                <a:solidFill>
                  <a:srgbClr val="12239D"/>
                </a:solidFill>
                <a:latin typeface="Lucida Sans Unicode"/>
                <a:cs typeface="Lucida Sans Unicode"/>
              </a:rPr>
              <a:t>:</a:t>
            </a:r>
            <a:r>
              <a:rPr dirty="0" sz="2900" spc="-57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5" b="1">
                <a:solidFill>
                  <a:srgbClr val="12239D"/>
                </a:solidFill>
                <a:latin typeface="Trebuchet MS"/>
                <a:cs typeface="Trebuchet MS"/>
              </a:rPr>
              <a:t>"</a:t>
            </a:r>
            <a:r>
              <a:rPr dirty="0" sz="2900" spc="-10" b="1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dirty="0" sz="2900" spc="-10" b="1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dirty="0" sz="2900" spc="-105" b="1">
                <a:solidFill>
                  <a:srgbClr val="12239D"/>
                </a:solidFill>
                <a:latin typeface="Trebuchet MS"/>
                <a:cs typeface="Trebuchet MS"/>
              </a:rPr>
              <a:t>t</a:t>
            </a:r>
            <a:r>
              <a:rPr dirty="0" sz="2900" spc="295" b="1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dirty="0" sz="2900" spc="-145" b="1">
                <a:solidFill>
                  <a:srgbClr val="12239D"/>
                </a:solidFill>
                <a:latin typeface="Trebuchet MS"/>
                <a:cs typeface="Trebuchet MS"/>
              </a:rPr>
              <a:t>i</a:t>
            </a:r>
            <a:r>
              <a:rPr dirty="0" sz="2900" spc="-135" b="1">
                <a:solidFill>
                  <a:srgbClr val="12239D"/>
                </a:solidFill>
                <a:latin typeface="Trebuchet MS"/>
                <a:cs typeface="Trebuchet MS"/>
              </a:rPr>
              <a:t>l</a:t>
            </a:r>
            <a:r>
              <a:rPr dirty="0" sz="2900" spc="-10" b="1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dirty="0" sz="2900" spc="-130" b="1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dirty="0" sz="2900" spc="130" b="1">
                <a:solidFill>
                  <a:srgbClr val="12239D"/>
                </a:solidFill>
                <a:latin typeface="Trebuchet MS"/>
                <a:cs typeface="Trebuchet MS"/>
              </a:rPr>
              <a:t>"</a:t>
            </a:r>
            <a:r>
              <a:rPr dirty="0" sz="2900" spc="-37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5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5">
                <a:solidFill>
                  <a:srgbClr val="12239D"/>
                </a:solidFill>
                <a:latin typeface="Lucida Sans Unicode"/>
                <a:cs typeface="Lucida Sans Unicode"/>
              </a:rPr>
              <a:t>p</a:t>
            </a:r>
            <a:r>
              <a:rPr dirty="0" sz="2900" spc="5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14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5">
                <a:solidFill>
                  <a:srgbClr val="12239D"/>
                </a:solidFill>
                <a:latin typeface="Lucida Sans Unicode"/>
                <a:cs typeface="Lucida Sans Unicode"/>
              </a:rPr>
              <a:t>b</a:t>
            </a:r>
            <a:r>
              <a:rPr dirty="0" sz="2900" spc="-24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155">
                <a:solidFill>
                  <a:srgbClr val="12239D"/>
                </a:solidFill>
                <a:latin typeface="Lucida Sans Unicode"/>
                <a:cs typeface="Lucida Sans Unicode"/>
              </a:rPr>
              <a:t>g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55">
                <a:solidFill>
                  <a:srgbClr val="12239D"/>
                </a:solidFill>
                <a:latin typeface="Lucida Sans Unicode"/>
                <a:cs typeface="Lucida Sans Unicode"/>
              </a:rPr>
              <a:t>m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520">
                <a:solidFill>
                  <a:srgbClr val="12239D"/>
                </a:solidFill>
                <a:latin typeface="Lucida Sans Unicode"/>
                <a:cs typeface="Lucida Sans Unicode"/>
              </a:rPr>
              <a:t>x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155">
                <a:solidFill>
                  <a:srgbClr val="12239D"/>
                </a:solidFill>
                <a:latin typeface="Lucida Sans Unicode"/>
                <a:cs typeface="Lucida Sans Unicode"/>
              </a:rPr>
              <a:t>m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u</a:t>
            </a:r>
            <a:r>
              <a:rPr dirty="0" sz="2900" spc="160">
                <a:solidFill>
                  <a:srgbClr val="12239D"/>
                </a:solidFill>
                <a:latin typeface="Lucida Sans Unicode"/>
                <a:cs typeface="Lucida Sans Unicode"/>
              </a:rPr>
              <a:t>m  </a:t>
            </a:r>
            <a:r>
              <a:rPr dirty="0" sz="2900" spc="-95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5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4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80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185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45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155">
                <a:solidFill>
                  <a:srgbClr val="12239D"/>
                </a:solidFill>
                <a:latin typeface="Lucida Sans Unicode"/>
                <a:cs typeface="Lucida Sans Unicode"/>
              </a:rPr>
              <a:t>m</a:t>
            </a:r>
            <a:r>
              <a:rPr dirty="0" sz="2900" spc="5">
                <a:solidFill>
                  <a:srgbClr val="12239D"/>
                </a:solidFill>
                <a:latin typeface="Lucida Sans Unicode"/>
                <a:cs typeface="Lucida Sans Unicode"/>
              </a:rPr>
              <a:t>p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120">
                <a:solidFill>
                  <a:srgbClr val="12239D"/>
                </a:solidFill>
                <a:latin typeface="Lucida Sans Unicode"/>
                <a:cs typeface="Lucida Sans Unicode"/>
              </a:rPr>
              <a:t>y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5">
                <a:solidFill>
                  <a:srgbClr val="12239D"/>
                </a:solidFill>
                <a:latin typeface="Lucida Sans Unicode"/>
                <a:cs typeface="Lucida Sans Unicode"/>
              </a:rPr>
              <a:t>w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60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80" b="1">
                <a:solidFill>
                  <a:srgbClr val="12239D"/>
                </a:solidFill>
                <a:latin typeface="Trebuchet MS"/>
                <a:cs typeface="Trebuchet MS"/>
              </a:rPr>
              <a:t>7</a:t>
            </a:r>
            <a:r>
              <a:rPr dirty="0" sz="2900" spc="-75" b="1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dirty="0" sz="2900" spc="-380" b="1">
                <a:solidFill>
                  <a:srgbClr val="12239D"/>
                </a:solidFill>
                <a:latin typeface="Trebuchet MS"/>
                <a:cs typeface="Trebuchet MS"/>
              </a:rPr>
              <a:t>.</a:t>
            </a:r>
            <a:r>
              <a:rPr dirty="0" sz="2900" spc="-175" b="1">
                <a:solidFill>
                  <a:srgbClr val="12239D"/>
                </a:solidFill>
                <a:latin typeface="Trebuchet MS"/>
                <a:cs typeface="Trebuchet MS"/>
              </a:rPr>
              <a:t>22</a:t>
            </a:r>
            <a:r>
              <a:rPr dirty="0" sz="2900" spc="545" b="1">
                <a:solidFill>
                  <a:srgbClr val="12239D"/>
                </a:solidFill>
                <a:latin typeface="Trebuchet MS"/>
                <a:cs typeface="Trebuchet MS"/>
              </a:rPr>
              <a:t>%</a:t>
            </a:r>
            <a:r>
              <a:rPr dirty="0" sz="2900" spc="-37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4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130">
                <a:solidFill>
                  <a:srgbClr val="12239D"/>
                </a:solidFill>
                <a:latin typeface="Lucida Sans Unicode"/>
                <a:cs typeface="Lucida Sans Unicode"/>
              </a:rPr>
              <a:t>e  </a:t>
            </a:r>
            <a:r>
              <a:rPr dirty="0" sz="2900" spc="145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24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5">
                <a:solidFill>
                  <a:srgbClr val="12239D"/>
                </a:solidFill>
                <a:latin typeface="Lucida Sans Unicode"/>
                <a:cs typeface="Lucida Sans Unicode"/>
              </a:rPr>
              <a:t>b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u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5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6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5">
                <a:solidFill>
                  <a:srgbClr val="12239D"/>
                </a:solidFill>
                <a:latin typeface="Lucida Sans Unicode"/>
                <a:cs typeface="Lucida Sans Unicode"/>
              </a:rPr>
              <a:t>p</a:t>
            </a:r>
            <a:r>
              <a:rPr dirty="0" sz="2900" spc="5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24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145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5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20">
                <a:solidFill>
                  <a:srgbClr val="12239D"/>
                </a:solidFill>
                <a:latin typeface="Lucida Sans Unicode"/>
                <a:cs typeface="Lucida Sans Unicode"/>
              </a:rPr>
              <a:t>g</a:t>
            </a:r>
            <a:r>
              <a:rPr dirty="0" sz="2900" spc="5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31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  <a:p>
            <a:pPr marL="12700" marR="785495">
              <a:lnSpc>
                <a:spcPct val="122800"/>
              </a:lnSpc>
            </a:pPr>
            <a:r>
              <a:rPr dirty="0" sz="2900" spc="105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nn</a:t>
            </a:r>
            <a:r>
              <a:rPr dirty="0" sz="2900" spc="5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-300">
                <a:solidFill>
                  <a:srgbClr val="12239D"/>
                </a:solidFill>
                <a:latin typeface="Lucida Sans Unicode"/>
                <a:cs typeface="Lucida Sans Unicode"/>
              </a:rPr>
              <a:t>: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5" b="1">
                <a:solidFill>
                  <a:srgbClr val="12239D"/>
                </a:solidFill>
                <a:latin typeface="Trebuchet MS"/>
                <a:cs typeface="Trebuchet MS"/>
              </a:rPr>
              <a:t>"</a:t>
            </a:r>
            <a:r>
              <a:rPr dirty="0" sz="2900" spc="114" b="1">
                <a:solidFill>
                  <a:srgbClr val="12239D"/>
                </a:solidFill>
                <a:latin typeface="Trebuchet MS"/>
                <a:cs typeface="Trebuchet MS"/>
              </a:rPr>
              <a:t>D</a:t>
            </a:r>
            <a:r>
              <a:rPr dirty="0" sz="2900" spc="-145" b="1">
                <a:solidFill>
                  <a:srgbClr val="12239D"/>
                </a:solidFill>
                <a:latin typeface="Trebuchet MS"/>
                <a:cs typeface="Trebuchet MS"/>
              </a:rPr>
              <a:t>i</a:t>
            </a:r>
            <a:r>
              <a:rPr dirty="0" sz="2900" spc="240" b="1">
                <a:solidFill>
                  <a:srgbClr val="12239D"/>
                </a:solidFill>
                <a:latin typeface="Trebuchet MS"/>
                <a:cs typeface="Trebuchet MS"/>
              </a:rPr>
              <a:t>s</a:t>
            </a:r>
            <a:r>
              <a:rPr dirty="0" sz="2900" spc="-105" b="1">
                <a:solidFill>
                  <a:srgbClr val="12239D"/>
                </a:solidFill>
                <a:latin typeface="Trebuchet MS"/>
                <a:cs typeface="Trebuchet MS"/>
              </a:rPr>
              <a:t>t</a:t>
            </a:r>
            <a:r>
              <a:rPr dirty="0" sz="2900" spc="-130" b="1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dirty="0" sz="2900" spc="-145" b="1">
                <a:solidFill>
                  <a:srgbClr val="12239D"/>
                </a:solidFill>
                <a:latin typeface="Trebuchet MS"/>
                <a:cs typeface="Trebuchet MS"/>
              </a:rPr>
              <a:t>i</a:t>
            </a:r>
            <a:r>
              <a:rPr dirty="0" sz="2900" spc="155" b="1">
                <a:solidFill>
                  <a:srgbClr val="12239D"/>
                </a:solidFill>
                <a:latin typeface="Trebuchet MS"/>
                <a:cs typeface="Trebuchet MS"/>
              </a:rPr>
              <a:t>b</a:t>
            </a:r>
            <a:r>
              <a:rPr dirty="0" sz="2900" spc="110" b="1">
                <a:solidFill>
                  <a:srgbClr val="12239D"/>
                </a:solidFill>
                <a:latin typeface="Trebuchet MS"/>
                <a:cs typeface="Trebuchet MS"/>
              </a:rPr>
              <a:t>u</a:t>
            </a:r>
            <a:r>
              <a:rPr dirty="0" sz="2900" spc="-105" b="1">
                <a:solidFill>
                  <a:srgbClr val="12239D"/>
                </a:solidFill>
                <a:latin typeface="Trebuchet MS"/>
                <a:cs typeface="Trebuchet MS"/>
              </a:rPr>
              <a:t>t</a:t>
            </a:r>
            <a:r>
              <a:rPr dirty="0" sz="2900" spc="75" b="1">
                <a:solidFill>
                  <a:srgbClr val="12239D"/>
                </a:solidFill>
                <a:latin typeface="Trebuchet MS"/>
                <a:cs typeface="Trebuchet MS"/>
              </a:rPr>
              <a:t>o</a:t>
            </a:r>
            <a:r>
              <a:rPr dirty="0" sz="2900" spc="-130" b="1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dirty="0" sz="2900" spc="130" b="1">
                <a:solidFill>
                  <a:srgbClr val="12239D"/>
                </a:solidFill>
                <a:latin typeface="Trebuchet MS"/>
                <a:cs typeface="Trebuchet MS"/>
              </a:rPr>
              <a:t>"</a:t>
            </a:r>
            <a:r>
              <a:rPr dirty="0" sz="2900" spc="-37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155">
                <a:solidFill>
                  <a:srgbClr val="12239D"/>
                </a:solidFill>
                <a:latin typeface="Lucida Sans Unicode"/>
                <a:cs typeface="Lucida Sans Unicode"/>
              </a:rPr>
              <a:t>m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335">
                <a:solidFill>
                  <a:srgbClr val="12239D"/>
                </a:solidFill>
                <a:latin typeface="Lucida Sans Unicode"/>
                <a:cs typeface="Lucida Sans Unicode"/>
              </a:rPr>
              <a:t>k</a:t>
            </a:r>
            <a:r>
              <a:rPr dirty="0" sz="2900" spc="5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40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60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75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185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50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229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95">
                <a:solidFill>
                  <a:srgbClr val="12239D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25">
                <a:solidFill>
                  <a:srgbClr val="12239D"/>
                </a:solidFill>
                <a:latin typeface="Lucida Sans Unicode"/>
                <a:cs typeface="Lucida Sans Unicode"/>
              </a:rPr>
              <a:t>t  </a:t>
            </a:r>
            <a:r>
              <a:rPr dirty="0" sz="2900" spc="-95">
                <a:solidFill>
                  <a:srgbClr val="12239D"/>
                </a:solidFill>
                <a:latin typeface="Lucida Sans Unicode"/>
                <a:cs typeface="Lucida Sans Unicode"/>
              </a:rPr>
              <a:t>contribution</a:t>
            </a:r>
            <a:r>
              <a:rPr dirty="0" sz="290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00">
                <a:solidFill>
                  <a:srgbClr val="12239D"/>
                </a:solidFill>
                <a:latin typeface="Lucida Sans Unicode"/>
                <a:cs typeface="Lucida Sans Unicode"/>
              </a:rPr>
              <a:t>at</a:t>
            </a:r>
            <a:r>
              <a:rPr dirty="0" sz="2900" spc="-4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365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4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20">
                <a:solidFill>
                  <a:srgbClr val="12239D"/>
                </a:solidFill>
                <a:latin typeface="Lucida Sans Unicode"/>
                <a:cs typeface="Lucida Sans Unicode"/>
              </a:rPr>
              <a:t>percentage</a:t>
            </a:r>
            <a:r>
              <a:rPr dirty="0" sz="2900" spc="-4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85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dirty="0" sz="2900" spc="-4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370" b="1">
                <a:solidFill>
                  <a:srgbClr val="12239D"/>
                </a:solidFill>
                <a:latin typeface="Trebuchet MS"/>
                <a:cs typeface="Trebuchet MS"/>
              </a:rPr>
              <a:t>11.31%</a:t>
            </a:r>
            <a:r>
              <a:rPr dirty="0" sz="2900" spc="-37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53136" y="0"/>
            <a:ext cx="8035290" cy="8026400"/>
            <a:chOff x="10253136" y="0"/>
            <a:chExt cx="8035290" cy="8026400"/>
          </a:xfrm>
        </p:grpSpPr>
        <p:sp>
          <p:nvSpPr>
            <p:cNvPr id="3" name="object 3"/>
            <p:cNvSpPr/>
            <p:nvPr/>
          </p:nvSpPr>
          <p:spPr>
            <a:xfrm>
              <a:off x="10253136" y="0"/>
              <a:ext cx="2009775" cy="2006600"/>
            </a:xfrm>
            <a:custGeom>
              <a:avLst/>
              <a:gdLst/>
              <a:ahLst/>
              <a:cxnLst/>
              <a:rect l="l" t="t" r="r" b="b"/>
              <a:pathLst>
                <a:path w="2009775" h="2006600">
                  <a:moveTo>
                    <a:pt x="2009774" y="0"/>
                  </a:moveTo>
                  <a:lnTo>
                    <a:pt x="2009774" y="2006498"/>
                  </a:lnTo>
                  <a:lnTo>
                    <a:pt x="0" y="2006498"/>
                  </a:lnTo>
                  <a:lnTo>
                    <a:pt x="0" y="0"/>
                  </a:lnTo>
                  <a:lnTo>
                    <a:pt x="2009774" y="0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265660" y="2003288"/>
              <a:ext cx="2009775" cy="2009775"/>
            </a:xfrm>
            <a:custGeom>
              <a:avLst/>
              <a:gdLst/>
              <a:ahLst/>
              <a:cxnLst/>
              <a:rect l="l" t="t" r="r" b="b"/>
              <a:pathLst>
                <a:path w="2009775" h="2009775">
                  <a:moveTo>
                    <a:pt x="2009774" y="0"/>
                  </a:moveTo>
                  <a:lnTo>
                    <a:pt x="2009774" y="2009774"/>
                  </a:lnTo>
                  <a:lnTo>
                    <a:pt x="0" y="2009774"/>
                  </a:lnTo>
                  <a:lnTo>
                    <a:pt x="0" y="0"/>
                  </a:lnTo>
                  <a:lnTo>
                    <a:pt x="2009774" y="0"/>
                  </a:lnTo>
                  <a:close/>
                </a:path>
              </a:pathLst>
            </a:custGeom>
            <a:solidFill>
              <a:srgbClr val="958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278184" y="4009853"/>
              <a:ext cx="2009775" cy="2009775"/>
            </a:xfrm>
            <a:custGeom>
              <a:avLst/>
              <a:gdLst/>
              <a:ahLst/>
              <a:cxnLst/>
              <a:rect l="l" t="t" r="r" b="b"/>
              <a:pathLst>
                <a:path w="2009775" h="2009775">
                  <a:moveTo>
                    <a:pt x="2009774" y="0"/>
                  </a:moveTo>
                  <a:lnTo>
                    <a:pt x="2009774" y="2009774"/>
                  </a:lnTo>
                  <a:lnTo>
                    <a:pt x="0" y="2009774"/>
                  </a:lnTo>
                  <a:lnTo>
                    <a:pt x="0" y="0"/>
                  </a:lnTo>
                  <a:lnTo>
                    <a:pt x="2009774" y="0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290697" y="2003297"/>
              <a:ext cx="1997710" cy="6022975"/>
            </a:xfrm>
            <a:custGeom>
              <a:avLst/>
              <a:gdLst/>
              <a:ahLst/>
              <a:cxnLst/>
              <a:rect l="l" t="t" r="r" b="b"/>
              <a:pathLst>
                <a:path w="1997709" h="6022975">
                  <a:moveTo>
                    <a:pt x="1997290" y="4013123"/>
                  </a:moveTo>
                  <a:lnTo>
                    <a:pt x="0" y="4013123"/>
                  </a:lnTo>
                  <a:lnTo>
                    <a:pt x="0" y="6022899"/>
                  </a:lnTo>
                  <a:lnTo>
                    <a:pt x="1997290" y="6022899"/>
                  </a:lnTo>
                  <a:lnTo>
                    <a:pt x="1997290" y="4013123"/>
                  </a:lnTo>
                  <a:close/>
                </a:path>
                <a:path w="1997709" h="6022975">
                  <a:moveTo>
                    <a:pt x="1997290" y="0"/>
                  </a:moveTo>
                  <a:lnTo>
                    <a:pt x="0" y="0"/>
                  </a:lnTo>
                  <a:lnTo>
                    <a:pt x="0" y="2009775"/>
                  </a:lnTo>
                  <a:lnTo>
                    <a:pt x="1997290" y="2009775"/>
                  </a:lnTo>
                  <a:lnTo>
                    <a:pt x="1997290" y="0"/>
                  </a:lnTo>
                  <a:close/>
                </a:path>
              </a:pathLst>
            </a:custGeom>
            <a:solidFill>
              <a:srgbClr val="958A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278185" y="0"/>
              <a:ext cx="2009775" cy="2006600"/>
            </a:xfrm>
            <a:custGeom>
              <a:avLst/>
              <a:gdLst/>
              <a:ahLst/>
              <a:cxnLst/>
              <a:rect l="l" t="t" r="r" b="b"/>
              <a:pathLst>
                <a:path w="2009775" h="2006600">
                  <a:moveTo>
                    <a:pt x="0" y="0"/>
                  </a:moveTo>
                  <a:lnTo>
                    <a:pt x="2009774" y="0"/>
                  </a:lnTo>
                  <a:lnTo>
                    <a:pt x="2009774" y="2006498"/>
                  </a:lnTo>
                  <a:lnTo>
                    <a:pt x="0" y="2006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9866" y="812178"/>
            <a:ext cx="1752599" cy="17430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6086" y="812178"/>
            <a:ext cx="1743074" cy="17430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01486" y="545374"/>
            <a:ext cx="914399" cy="9143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65305" y="545374"/>
            <a:ext cx="857249" cy="8953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46569" y="4577016"/>
            <a:ext cx="876299" cy="8762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13582" y="2557113"/>
            <a:ext cx="914399" cy="9143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838629" y="2557113"/>
            <a:ext cx="914399" cy="9143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38629" y="6564642"/>
            <a:ext cx="914399" cy="9143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00317" y="6125557"/>
            <a:ext cx="914399" cy="10667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524853" y="6165793"/>
            <a:ext cx="6010910" cy="8331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300" spc="790" b="1">
                <a:solidFill>
                  <a:srgbClr val="958AB5"/>
                </a:solidFill>
                <a:latin typeface="Trebuchet MS"/>
                <a:cs typeface="Trebuchet MS"/>
              </a:rPr>
              <a:t>C</a:t>
            </a:r>
            <a:r>
              <a:rPr dirty="0" sz="5300" spc="370" b="1">
                <a:solidFill>
                  <a:srgbClr val="958AB5"/>
                </a:solidFill>
                <a:latin typeface="Trebuchet MS"/>
                <a:cs typeface="Trebuchet MS"/>
              </a:rPr>
              <a:t>o</a:t>
            </a:r>
            <a:r>
              <a:rPr dirty="0" sz="5300" spc="434" b="1">
                <a:solidFill>
                  <a:srgbClr val="958AB5"/>
                </a:solidFill>
                <a:latin typeface="Trebuchet MS"/>
                <a:cs typeface="Trebuchet MS"/>
              </a:rPr>
              <a:t>n</a:t>
            </a:r>
            <a:r>
              <a:rPr dirty="0" sz="5300" spc="665" b="1">
                <a:solidFill>
                  <a:srgbClr val="958AB5"/>
                </a:solidFill>
                <a:latin typeface="Trebuchet MS"/>
                <a:cs typeface="Trebuchet MS"/>
              </a:rPr>
              <a:t>s</a:t>
            </a:r>
            <a:r>
              <a:rPr dirty="0" sz="5300" spc="434" b="1">
                <a:solidFill>
                  <a:srgbClr val="958AB5"/>
                </a:solidFill>
                <a:latin typeface="Trebuchet MS"/>
                <a:cs typeface="Trebuchet MS"/>
              </a:rPr>
              <a:t>u</a:t>
            </a:r>
            <a:r>
              <a:rPr dirty="0" sz="5300" spc="1050" b="1">
                <a:solidFill>
                  <a:srgbClr val="958AB5"/>
                </a:solidFill>
                <a:latin typeface="Trebuchet MS"/>
                <a:cs typeface="Trebuchet MS"/>
              </a:rPr>
              <a:t>m</a:t>
            </a:r>
            <a:r>
              <a:rPr dirty="0" sz="5300" spc="210" b="1">
                <a:solidFill>
                  <a:srgbClr val="958AB5"/>
                </a:solidFill>
                <a:latin typeface="Trebuchet MS"/>
                <a:cs typeface="Trebuchet MS"/>
              </a:rPr>
              <a:t>e</a:t>
            </a:r>
            <a:r>
              <a:rPr dirty="0" sz="5300" b="1">
                <a:solidFill>
                  <a:srgbClr val="958AB5"/>
                </a:solidFill>
                <a:latin typeface="Trebuchet MS"/>
                <a:cs typeface="Trebuchet MS"/>
              </a:rPr>
              <a:t>r</a:t>
            </a:r>
            <a:r>
              <a:rPr dirty="0" sz="5300" spc="-475" b="1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dirty="0" sz="5300" spc="475" b="1">
                <a:solidFill>
                  <a:srgbClr val="958AB5"/>
                </a:solidFill>
                <a:latin typeface="Trebuchet MS"/>
                <a:cs typeface="Trebuchet MS"/>
              </a:rPr>
              <a:t>G</a:t>
            </a:r>
            <a:r>
              <a:rPr dirty="0" sz="5300" spc="370" b="1">
                <a:solidFill>
                  <a:srgbClr val="958AB5"/>
                </a:solidFill>
                <a:latin typeface="Trebuchet MS"/>
                <a:cs typeface="Trebuchet MS"/>
              </a:rPr>
              <a:t>oo</a:t>
            </a:r>
            <a:r>
              <a:rPr dirty="0" sz="5300" spc="515" b="1">
                <a:solidFill>
                  <a:srgbClr val="958AB5"/>
                </a:solidFill>
                <a:latin typeface="Trebuchet MS"/>
                <a:cs typeface="Trebuchet MS"/>
              </a:rPr>
              <a:t>d</a:t>
            </a:r>
            <a:r>
              <a:rPr dirty="0" sz="5300" spc="670" b="1">
                <a:solidFill>
                  <a:srgbClr val="958AB5"/>
                </a:solidFill>
                <a:latin typeface="Trebuchet MS"/>
                <a:cs typeface="Trebuchet MS"/>
              </a:rPr>
              <a:t>s</a:t>
            </a:r>
            <a:endParaRPr sz="53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66148" y="4476324"/>
            <a:ext cx="9975215" cy="1625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0" spc="120" b="1">
                <a:solidFill>
                  <a:srgbClr val="12239D"/>
                </a:solidFill>
                <a:latin typeface="Arial"/>
                <a:cs typeface="Arial"/>
              </a:rPr>
              <a:t>A</a:t>
            </a:r>
            <a:r>
              <a:rPr dirty="0" sz="10500" spc="229" b="1">
                <a:solidFill>
                  <a:srgbClr val="12239D"/>
                </a:solidFill>
                <a:latin typeface="Arial"/>
                <a:cs typeface="Arial"/>
              </a:rPr>
              <a:t>d</a:t>
            </a:r>
            <a:r>
              <a:rPr dirty="0" sz="10500" spc="-980" b="1">
                <a:solidFill>
                  <a:srgbClr val="12239D"/>
                </a:solidFill>
                <a:latin typeface="Arial"/>
                <a:cs typeface="Arial"/>
              </a:rPr>
              <a:t>_</a:t>
            </a:r>
            <a:r>
              <a:rPr dirty="0" sz="10500" spc="-110" b="1">
                <a:solidFill>
                  <a:srgbClr val="12239D"/>
                </a:solidFill>
                <a:latin typeface="Arial"/>
                <a:cs typeface="Arial"/>
              </a:rPr>
              <a:t>H</a:t>
            </a:r>
            <a:r>
              <a:rPr dirty="0" sz="10500" b="1">
                <a:solidFill>
                  <a:srgbClr val="12239D"/>
                </a:solidFill>
                <a:latin typeface="Arial"/>
                <a:cs typeface="Arial"/>
              </a:rPr>
              <a:t>o</a:t>
            </a:r>
            <a:r>
              <a:rPr dirty="0" sz="10500" spc="-685" b="1">
                <a:solidFill>
                  <a:srgbClr val="12239D"/>
                </a:solidFill>
                <a:latin typeface="Arial"/>
                <a:cs typeface="Arial"/>
              </a:rPr>
              <a:t>c</a:t>
            </a:r>
            <a:r>
              <a:rPr dirty="0" sz="10500" spc="-1105" b="1">
                <a:solidFill>
                  <a:srgbClr val="12239D"/>
                </a:solidFill>
                <a:latin typeface="Arial"/>
                <a:cs typeface="Arial"/>
              </a:rPr>
              <a:t> </a:t>
            </a:r>
            <a:r>
              <a:rPr dirty="0" sz="10500" spc="-210" b="1">
                <a:solidFill>
                  <a:srgbClr val="12239D"/>
                </a:solidFill>
                <a:latin typeface="Arial"/>
                <a:cs typeface="Arial"/>
              </a:rPr>
              <a:t>I</a:t>
            </a:r>
            <a:r>
              <a:rPr dirty="0" sz="10500" b="1">
                <a:solidFill>
                  <a:srgbClr val="12239D"/>
                </a:solidFill>
                <a:latin typeface="Arial"/>
                <a:cs typeface="Arial"/>
              </a:rPr>
              <a:t>n</a:t>
            </a:r>
            <a:r>
              <a:rPr dirty="0" sz="10500" spc="-1200" b="1">
                <a:solidFill>
                  <a:srgbClr val="12239D"/>
                </a:solidFill>
                <a:latin typeface="Arial"/>
                <a:cs typeface="Arial"/>
              </a:rPr>
              <a:t>s</a:t>
            </a:r>
            <a:r>
              <a:rPr dirty="0" sz="10500" spc="-275" b="1">
                <a:solidFill>
                  <a:srgbClr val="12239D"/>
                </a:solidFill>
                <a:latin typeface="Arial"/>
                <a:cs typeface="Arial"/>
              </a:rPr>
              <a:t>i</a:t>
            </a:r>
            <a:r>
              <a:rPr dirty="0" sz="10500" spc="229" b="1">
                <a:solidFill>
                  <a:srgbClr val="12239D"/>
                </a:solidFill>
                <a:latin typeface="Arial"/>
                <a:cs typeface="Arial"/>
              </a:rPr>
              <a:t>g</a:t>
            </a:r>
            <a:r>
              <a:rPr dirty="0" sz="10500" b="1">
                <a:solidFill>
                  <a:srgbClr val="12239D"/>
                </a:solidFill>
                <a:latin typeface="Arial"/>
                <a:cs typeface="Arial"/>
              </a:rPr>
              <a:t>h</a:t>
            </a:r>
            <a:r>
              <a:rPr dirty="0" sz="10500" spc="125" b="1">
                <a:solidFill>
                  <a:srgbClr val="12239D"/>
                </a:solidFill>
                <a:latin typeface="Arial"/>
                <a:cs typeface="Arial"/>
              </a:rPr>
              <a:t>t</a:t>
            </a:r>
            <a:r>
              <a:rPr dirty="0" sz="10500" spc="-675" b="1">
                <a:solidFill>
                  <a:srgbClr val="12239D"/>
                </a:solidFill>
                <a:latin typeface="Arial"/>
                <a:cs typeface="Arial"/>
              </a:rPr>
              <a:t>s</a:t>
            </a:r>
            <a:endParaRPr sz="10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53713" y="9418346"/>
            <a:ext cx="2937510" cy="843280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1700" spc="160">
                <a:latin typeface="Roboto"/>
                <a:cs typeface="Roboto"/>
              </a:rPr>
              <a:t>CREATED</a:t>
            </a:r>
            <a:r>
              <a:rPr dirty="0" sz="1700" spc="300">
                <a:latin typeface="Roboto"/>
                <a:cs typeface="Roboto"/>
              </a:rPr>
              <a:t> </a:t>
            </a:r>
            <a:r>
              <a:rPr dirty="0" sz="1700" spc="55">
                <a:latin typeface="Roboto"/>
                <a:cs typeface="Roboto"/>
              </a:rPr>
              <a:t>BY</a:t>
            </a:r>
            <a:endParaRPr sz="17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  <a:tabLst>
                <a:tab pos="1402715" algn="l"/>
              </a:tabLst>
            </a:pPr>
            <a:r>
              <a:rPr dirty="0" sz="2300" spc="385" b="1">
                <a:latin typeface="Arial"/>
                <a:cs typeface="Arial"/>
              </a:rPr>
              <a:t>A</a:t>
            </a:r>
            <a:r>
              <a:rPr dirty="0" sz="2300" spc="229" b="1">
                <a:latin typeface="Arial"/>
                <a:cs typeface="Arial"/>
              </a:rPr>
              <a:t>R</a:t>
            </a:r>
            <a:r>
              <a:rPr dirty="0" sz="2300" spc="400" b="1">
                <a:latin typeface="Arial"/>
                <a:cs typeface="Arial"/>
              </a:rPr>
              <a:t>Y</a:t>
            </a:r>
            <a:r>
              <a:rPr dirty="0" sz="2300" spc="385" b="1">
                <a:latin typeface="Arial"/>
                <a:cs typeface="Arial"/>
              </a:rPr>
              <a:t>A</a:t>
            </a:r>
            <a:r>
              <a:rPr dirty="0" sz="2300" spc="254" b="1">
                <a:latin typeface="Arial"/>
                <a:cs typeface="Arial"/>
              </a:rPr>
              <a:t>N</a:t>
            </a:r>
            <a:r>
              <a:rPr dirty="0" sz="2300" b="1">
                <a:latin typeface="Arial"/>
                <a:cs typeface="Arial"/>
              </a:rPr>
              <a:t>	</a:t>
            </a:r>
            <a:r>
              <a:rPr dirty="0" sz="2300" spc="250" b="1">
                <a:latin typeface="Arial"/>
                <a:cs typeface="Arial"/>
              </a:rPr>
              <a:t>S</a:t>
            </a:r>
            <a:r>
              <a:rPr dirty="0" sz="2300" spc="335" b="1">
                <a:latin typeface="Arial"/>
                <a:cs typeface="Arial"/>
              </a:rPr>
              <a:t>H</a:t>
            </a:r>
            <a:r>
              <a:rPr dirty="0" sz="2300" spc="385" b="1">
                <a:latin typeface="Arial"/>
                <a:cs typeface="Arial"/>
              </a:rPr>
              <a:t>A</a:t>
            </a:r>
            <a:r>
              <a:rPr dirty="0" sz="2300" spc="229" b="1">
                <a:latin typeface="Arial"/>
                <a:cs typeface="Arial"/>
              </a:rPr>
              <a:t>R</a:t>
            </a:r>
            <a:r>
              <a:rPr dirty="0" sz="2300" spc="505" b="1">
                <a:latin typeface="Arial"/>
                <a:cs typeface="Arial"/>
              </a:rPr>
              <a:t>M</a:t>
            </a:r>
            <a:r>
              <a:rPr dirty="0" sz="2300" spc="155" b="1">
                <a:latin typeface="Arial"/>
                <a:cs typeface="Arial"/>
              </a:rPr>
              <a:t>A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654346" y="8810514"/>
            <a:ext cx="4633653" cy="136296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23" y="0"/>
            <a:ext cx="1362967" cy="464872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37553" y="7068229"/>
            <a:ext cx="7820024" cy="1741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2641" y="3455015"/>
            <a:ext cx="13458824" cy="48196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70436" y="180100"/>
            <a:ext cx="14806930" cy="2959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340">
                <a:latin typeface="Lucida Sans Unicode"/>
                <a:cs typeface="Lucida Sans Unicode"/>
              </a:rPr>
              <a:t>10.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85">
                <a:latin typeface="Lucida Sans Unicode"/>
                <a:cs typeface="Lucida Sans Unicode"/>
              </a:rPr>
              <a:t>Get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55">
                <a:latin typeface="Lucida Sans Unicode"/>
                <a:cs typeface="Lucida Sans Unicode"/>
              </a:rPr>
              <a:t>the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-20">
                <a:latin typeface="Lucida Sans Unicode"/>
                <a:cs typeface="Lucida Sans Unicode"/>
              </a:rPr>
              <a:t>Top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105">
                <a:latin typeface="Lucida Sans Unicode"/>
                <a:cs typeface="Lucida Sans Unicode"/>
              </a:rPr>
              <a:t>3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55">
                <a:latin typeface="Lucida Sans Unicode"/>
                <a:cs typeface="Lucida Sans Unicode"/>
              </a:rPr>
              <a:t>products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30">
                <a:latin typeface="Lucida Sans Unicode"/>
                <a:cs typeface="Lucida Sans Unicode"/>
              </a:rPr>
              <a:t>in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180">
                <a:latin typeface="Lucida Sans Unicode"/>
                <a:cs typeface="Lucida Sans Unicode"/>
              </a:rPr>
              <a:t>each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5">
                <a:latin typeface="Lucida Sans Unicode"/>
                <a:cs typeface="Lucida Sans Unicode"/>
              </a:rPr>
              <a:t>division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70">
                <a:latin typeface="Lucida Sans Unicode"/>
                <a:cs typeface="Lucida Sans Unicode"/>
              </a:rPr>
              <a:t>that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145">
                <a:latin typeface="Lucida Sans Unicode"/>
                <a:cs typeface="Lucida Sans Unicode"/>
              </a:rPr>
              <a:t>have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295">
                <a:latin typeface="Lucida Sans Unicode"/>
                <a:cs typeface="Lucida Sans Unicode"/>
              </a:rPr>
              <a:t>a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25">
                <a:latin typeface="Lucida Sans Unicode"/>
                <a:cs typeface="Lucida Sans Unicode"/>
              </a:rPr>
              <a:t>high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95">
                <a:latin typeface="Lucida Sans Unicode"/>
                <a:cs typeface="Lucida Sans Unicode"/>
              </a:rPr>
              <a:t>total_sold_quantity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30">
                <a:latin typeface="Lucida Sans Unicode"/>
                <a:cs typeface="Lucida Sans Unicode"/>
              </a:rPr>
              <a:t>in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55">
                <a:latin typeface="Lucida Sans Unicode"/>
                <a:cs typeface="Lucida Sans Unicode"/>
              </a:rPr>
              <a:t>the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114">
                <a:latin typeface="Lucida Sans Unicode"/>
                <a:cs typeface="Lucida Sans Unicode"/>
              </a:rPr>
              <a:t>fiscal_year </a:t>
            </a:r>
            <a:r>
              <a:rPr dirty="0" sz="2400" spc="-745">
                <a:latin typeface="Lucida Sans Unicode"/>
                <a:cs typeface="Lucida Sans Unicode"/>
              </a:rPr>
              <a:t> </a:t>
            </a:r>
            <a:r>
              <a:rPr dirty="0" sz="2400" spc="-160">
                <a:latin typeface="Lucida Sans Unicode"/>
                <a:cs typeface="Lucida Sans Unicode"/>
              </a:rPr>
              <a:t>2021?</a:t>
            </a:r>
            <a:r>
              <a:rPr dirty="0" sz="2400" spc="-125">
                <a:latin typeface="Lucida Sans Unicode"/>
                <a:cs typeface="Lucida Sans Unicode"/>
              </a:rPr>
              <a:t> </a:t>
            </a:r>
            <a:r>
              <a:rPr dirty="0" sz="2400" spc="-10">
                <a:latin typeface="Lucida Sans Unicode"/>
                <a:cs typeface="Lucida Sans Unicode"/>
              </a:rPr>
              <a:t>The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5">
                <a:latin typeface="Lucida Sans Unicode"/>
                <a:cs typeface="Lucida Sans Unicode"/>
              </a:rPr>
              <a:t>final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output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70">
                <a:latin typeface="Lucida Sans Unicode"/>
                <a:cs typeface="Lucida Sans Unicode"/>
              </a:rPr>
              <a:t>contains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70">
                <a:latin typeface="Lucida Sans Unicode"/>
                <a:cs typeface="Lucida Sans Unicode"/>
              </a:rPr>
              <a:t>these</a:t>
            </a:r>
            <a:r>
              <a:rPr dirty="0" sz="2400" spc="-120">
                <a:latin typeface="Lucida Sans Unicode"/>
                <a:cs typeface="Lucida Sans Unicode"/>
              </a:rPr>
              <a:t> </a:t>
            </a:r>
            <a:r>
              <a:rPr dirty="0" sz="2400" spc="-45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algn="ctr" marL="5953125" marR="6635115" indent="79375">
              <a:lnSpc>
                <a:spcPct val="114599"/>
              </a:lnSpc>
            </a:pPr>
            <a:r>
              <a:rPr dirty="0" sz="2400" spc="5">
                <a:solidFill>
                  <a:srgbClr val="958AB5"/>
                </a:solidFill>
                <a:latin typeface="Lucida Sans Unicode"/>
                <a:cs typeface="Lucida Sans Unicode"/>
              </a:rPr>
              <a:t>division </a:t>
            </a:r>
            <a:r>
              <a:rPr dirty="0" sz="2400" spc="1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10">
                <a:solidFill>
                  <a:srgbClr val="958AB5"/>
                </a:solidFill>
                <a:latin typeface="Lucida Sans Unicode"/>
                <a:cs typeface="Lucida Sans Unicode"/>
              </a:rPr>
              <a:t>p</a:t>
            </a:r>
            <a:r>
              <a:rPr dirty="0" sz="2400" spc="-90">
                <a:solidFill>
                  <a:srgbClr val="958AB5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6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110">
                <a:solidFill>
                  <a:srgbClr val="958AB5"/>
                </a:solidFill>
                <a:latin typeface="Lucida Sans Unicode"/>
                <a:cs typeface="Lucida Sans Unicode"/>
              </a:rPr>
              <a:t>d</a:t>
            </a:r>
            <a:r>
              <a:rPr dirty="0" sz="2400" spc="45">
                <a:solidFill>
                  <a:srgbClr val="958AB5"/>
                </a:solidFill>
                <a:latin typeface="Lucida Sans Unicode"/>
                <a:cs typeface="Lucida Sans Unicode"/>
              </a:rPr>
              <a:t>u</a:t>
            </a:r>
            <a:r>
              <a:rPr dirty="0" sz="2400" spc="225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dirty="0" sz="2400" spc="-25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555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dirty="0" sz="2400" spc="225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dirty="0" sz="2400" spc="6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110">
                <a:solidFill>
                  <a:srgbClr val="958AB5"/>
                </a:solidFill>
                <a:latin typeface="Lucida Sans Unicode"/>
                <a:cs typeface="Lucida Sans Unicode"/>
              </a:rPr>
              <a:t>d</a:t>
            </a:r>
            <a:r>
              <a:rPr dirty="0" sz="2400" spc="105">
                <a:solidFill>
                  <a:srgbClr val="958AB5"/>
                </a:solidFill>
                <a:latin typeface="Lucida Sans Unicode"/>
                <a:cs typeface="Lucida Sans Unicode"/>
              </a:rPr>
              <a:t>e  </a:t>
            </a:r>
            <a:r>
              <a:rPr dirty="0" sz="2400" spc="60">
                <a:solidFill>
                  <a:srgbClr val="958AB5"/>
                </a:solidFill>
                <a:latin typeface="Lucida Sans Unicode"/>
                <a:cs typeface="Lucida Sans Unicode"/>
              </a:rPr>
              <a:t>product</a:t>
            </a:r>
            <a:endParaRPr sz="2400">
              <a:latin typeface="Lucida Sans Unicode"/>
              <a:cs typeface="Lucida Sans Unicode"/>
            </a:endParaRPr>
          </a:p>
          <a:p>
            <a:pPr algn="ctr" marL="5627370" marR="6120130">
              <a:lnSpc>
                <a:spcPct val="114599"/>
              </a:lnSpc>
            </a:pPr>
            <a:r>
              <a:rPr dirty="0" sz="2400" spc="-25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6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-25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295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-105">
                <a:solidFill>
                  <a:srgbClr val="958AB5"/>
                </a:solidFill>
                <a:latin typeface="Lucida Sans Unicode"/>
                <a:cs typeface="Lucida Sans Unicode"/>
              </a:rPr>
              <a:t>l</a:t>
            </a:r>
            <a:r>
              <a:rPr dirty="0" sz="2400" spc="555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dirty="0" sz="2400" spc="25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dirty="0" sz="2400" spc="6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-105">
                <a:solidFill>
                  <a:srgbClr val="958AB5"/>
                </a:solidFill>
                <a:latin typeface="Lucida Sans Unicode"/>
                <a:cs typeface="Lucida Sans Unicode"/>
              </a:rPr>
              <a:t>l</a:t>
            </a:r>
            <a:r>
              <a:rPr dirty="0" sz="2400" spc="110">
                <a:solidFill>
                  <a:srgbClr val="958AB5"/>
                </a:solidFill>
                <a:latin typeface="Lucida Sans Unicode"/>
                <a:cs typeface="Lucida Sans Unicode"/>
              </a:rPr>
              <a:t>d</a:t>
            </a:r>
            <a:r>
              <a:rPr dirty="0" sz="2400" spc="555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dirty="0" sz="2400" spc="110">
                <a:solidFill>
                  <a:srgbClr val="958AB5"/>
                </a:solidFill>
                <a:latin typeface="Lucida Sans Unicode"/>
                <a:cs typeface="Lucida Sans Unicode"/>
              </a:rPr>
              <a:t>q</a:t>
            </a:r>
            <a:r>
              <a:rPr dirty="0" sz="2400" spc="45">
                <a:solidFill>
                  <a:srgbClr val="958AB5"/>
                </a:solidFill>
                <a:latin typeface="Lucida Sans Unicode"/>
                <a:cs typeface="Lucida Sans Unicode"/>
              </a:rPr>
              <a:t>u</a:t>
            </a:r>
            <a:r>
              <a:rPr dirty="0" sz="2400" spc="295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dirty="0" sz="2400" spc="45">
                <a:solidFill>
                  <a:srgbClr val="958AB5"/>
                </a:solidFill>
                <a:latin typeface="Lucida Sans Unicode"/>
                <a:cs typeface="Lucida Sans Unicode"/>
              </a:rPr>
              <a:t>n</a:t>
            </a:r>
            <a:r>
              <a:rPr dirty="0" sz="2400" spc="-25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-105">
                <a:solidFill>
                  <a:srgbClr val="958AB5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-25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70">
                <a:solidFill>
                  <a:srgbClr val="958AB5"/>
                </a:solidFill>
                <a:latin typeface="Lucida Sans Unicode"/>
                <a:cs typeface="Lucida Sans Unicode"/>
              </a:rPr>
              <a:t>y  </a:t>
            </a:r>
            <a:r>
              <a:rPr dirty="0" sz="2400" spc="80">
                <a:solidFill>
                  <a:srgbClr val="958AB5"/>
                </a:solidFill>
                <a:latin typeface="Lucida Sans Unicode"/>
                <a:cs typeface="Lucida Sans Unicode"/>
              </a:rPr>
              <a:t>rank_order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5457" y="9087349"/>
            <a:ext cx="123825" cy="1238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46785" y="8089569"/>
            <a:ext cx="13376910" cy="1807210"/>
          </a:xfrm>
          <a:prstGeom prst="rect">
            <a:avLst/>
          </a:prstGeom>
        </p:spPr>
        <p:txBody>
          <a:bodyPr wrap="square" lIns="0" tIns="144780" rIns="0" bIns="0" rtlCol="0" vert="horz">
            <a:spAutoFit/>
          </a:bodyPr>
          <a:lstStyle/>
          <a:p>
            <a:pPr marL="24130">
              <a:lnSpc>
                <a:spcPct val="100000"/>
              </a:lnSpc>
              <a:spcBef>
                <a:spcPts val="1140"/>
              </a:spcBef>
            </a:pPr>
            <a:r>
              <a:rPr dirty="0" sz="3800" spc="185" b="1">
                <a:latin typeface="Trebuchet MS"/>
                <a:cs typeface="Trebuchet MS"/>
              </a:rPr>
              <a:t>Insight:</a:t>
            </a:r>
            <a:endParaRPr sz="3800">
              <a:latin typeface="Trebuchet MS"/>
              <a:cs typeface="Trebuchet MS"/>
            </a:endParaRPr>
          </a:p>
          <a:p>
            <a:pPr marL="12700" marR="5080">
              <a:lnSpc>
                <a:spcPct val="122800"/>
              </a:lnSpc>
              <a:spcBef>
                <a:spcPts val="25"/>
              </a:spcBef>
            </a:pPr>
            <a:r>
              <a:rPr dirty="0" sz="2850" spc="-55">
                <a:solidFill>
                  <a:srgbClr val="12239D"/>
                </a:solidFill>
                <a:latin typeface="Lucida Sans Unicode"/>
                <a:cs typeface="Lucida Sans Unicode"/>
              </a:rPr>
              <a:t>Every</a:t>
            </a:r>
            <a:r>
              <a:rPr dirty="0" sz="2850" spc="-40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105">
                <a:solidFill>
                  <a:srgbClr val="12239D"/>
                </a:solidFill>
                <a:latin typeface="Lucida Sans Unicode"/>
                <a:cs typeface="Lucida Sans Unicode"/>
              </a:rPr>
              <a:t>division</a:t>
            </a:r>
            <a:r>
              <a:rPr dirty="0" sz="2850" spc="-39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65">
                <a:solidFill>
                  <a:srgbClr val="12239D"/>
                </a:solidFill>
                <a:latin typeface="Lucida Sans Unicode"/>
                <a:cs typeface="Lucida Sans Unicode"/>
              </a:rPr>
              <a:t>has</a:t>
            </a:r>
            <a:r>
              <a:rPr dirty="0" sz="2850" spc="-39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36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850" spc="-40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35">
                <a:solidFill>
                  <a:srgbClr val="12239D"/>
                </a:solidFill>
                <a:latin typeface="Lucida Sans Unicode"/>
                <a:cs typeface="Lucida Sans Unicode"/>
              </a:rPr>
              <a:t>product</a:t>
            </a:r>
            <a:r>
              <a:rPr dirty="0" sz="2850" spc="-39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85">
                <a:solidFill>
                  <a:srgbClr val="12239D"/>
                </a:solidFill>
                <a:latin typeface="Lucida Sans Unicode"/>
                <a:cs typeface="Lucida Sans Unicode"/>
              </a:rPr>
              <a:t>with</a:t>
            </a:r>
            <a:r>
              <a:rPr dirty="0" sz="2850" spc="-39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35" b="1">
                <a:solidFill>
                  <a:srgbClr val="12239D"/>
                </a:solidFill>
                <a:latin typeface="Trebuchet MS"/>
                <a:cs typeface="Trebuchet MS"/>
              </a:rPr>
              <a:t>different</a:t>
            </a:r>
            <a:r>
              <a:rPr dirty="0" sz="2850" spc="-509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850" spc="105" b="1">
                <a:solidFill>
                  <a:srgbClr val="12239D"/>
                </a:solidFill>
                <a:latin typeface="Trebuchet MS"/>
                <a:cs typeface="Trebuchet MS"/>
              </a:rPr>
              <a:t>variants</a:t>
            </a:r>
            <a:r>
              <a:rPr dirty="0" sz="2850" spc="-35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850" spc="-10">
                <a:solidFill>
                  <a:srgbClr val="12239D"/>
                </a:solidFill>
                <a:latin typeface="Lucida Sans Unicode"/>
                <a:cs typeface="Lucida Sans Unicode"/>
              </a:rPr>
              <a:t>that</a:t>
            </a:r>
            <a:r>
              <a:rPr dirty="0" sz="2850" spc="-40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45">
                <a:solidFill>
                  <a:srgbClr val="12239D"/>
                </a:solidFill>
                <a:latin typeface="Lucida Sans Unicode"/>
                <a:cs typeface="Lucida Sans Unicode"/>
              </a:rPr>
              <a:t>appears</a:t>
            </a:r>
            <a:r>
              <a:rPr dirty="0" sz="2850" spc="-39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25" b="1">
                <a:solidFill>
                  <a:srgbClr val="12239D"/>
                </a:solidFill>
                <a:latin typeface="Trebuchet MS"/>
                <a:cs typeface="Trebuchet MS"/>
              </a:rPr>
              <a:t>twice</a:t>
            </a:r>
            <a:r>
              <a:rPr dirty="0" sz="2850" spc="-35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850" spc="-95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dirty="0" sz="2850" spc="-39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15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dirty="0" sz="2850" spc="-40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25">
                <a:solidFill>
                  <a:srgbClr val="12239D"/>
                </a:solidFill>
                <a:latin typeface="Lucida Sans Unicode"/>
                <a:cs typeface="Lucida Sans Unicode"/>
              </a:rPr>
              <a:t>top </a:t>
            </a:r>
            <a:r>
              <a:rPr dirty="0" sz="2850" spc="-88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45">
                <a:solidFill>
                  <a:srgbClr val="12239D"/>
                </a:solidFill>
                <a:latin typeface="Lucida Sans Unicode"/>
                <a:cs typeface="Lucida Sans Unicode"/>
              </a:rPr>
              <a:t>three</a:t>
            </a:r>
            <a:r>
              <a:rPr dirty="0" sz="2850" spc="-409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40">
                <a:solidFill>
                  <a:srgbClr val="12239D"/>
                </a:solidFill>
                <a:latin typeface="Lucida Sans Unicode"/>
                <a:cs typeface="Lucida Sans Unicode"/>
              </a:rPr>
              <a:t>products</a:t>
            </a:r>
            <a:r>
              <a:rPr dirty="0" sz="2850" spc="-4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65">
                <a:solidFill>
                  <a:srgbClr val="12239D"/>
                </a:solidFill>
                <a:latin typeface="Lucida Sans Unicode"/>
                <a:cs typeface="Lucida Sans Unicode"/>
              </a:rPr>
              <a:t>by</a:t>
            </a:r>
            <a:r>
              <a:rPr dirty="0" sz="2850" spc="-4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105">
                <a:solidFill>
                  <a:srgbClr val="12239D"/>
                </a:solidFill>
                <a:latin typeface="Lucida Sans Unicode"/>
                <a:cs typeface="Lucida Sans Unicode"/>
              </a:rPr>
              <a:t>division</a:t>
            </a:r>
            <a:r>
              <a:rPr dirty="0" sz="2850" spc="-40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850" spc="-215">
                <a:solidFill>
                  <a:srgbClr val="12239D"/>
                </a:solidFill>
                <a:latin typeface="Lucida Sans Unicode"/>
                <a:cs typeface="Lucida Sans Unicode"/>
              </a:rPr>
              <a:t>list.</a:t>
            </a:r>
            <a:endParaRPr sz="2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55" y="459439"/>
            <a:ext cx="18209895" cy="8224520"/>
            <a:chOff x="78655" y="459439"/>
            <a:chExt cx="18209895" cy="8224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4935" y="4188001"/>
              <a:ext cx="6093064" cy="44957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5740" y="1901401"/>
              <a:ext cx="6095999" cy="4571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55" y="459439"/>
              <a:ext cx="6095999" cy="45434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07134" y="4783911"/>
              <a:ext cx="114300" cy="466090"/>
            </a:xfrm>
            <a:custGeom>
              <a:avLst/>
              <a:gdLst/>
              <a:ahLst/>
              <a:cxnLst/>
              <a:rect l="l" t="t" r="r" b="b"/>
              <a:pathLst>
                <a:path w="114300" h="466089">
                  <a:moveTo>
                    <a:pt x="76200" y="427634"/>
                  </a:moveTo>
                  <a:lnTo>
                    <a:pt x="38100" y="427634"/>
                  </a:lnTo>
                  <a:lnTo>
                    <a:pt x="38100" y="465658"/>
                  </a:lnTo>
                  <a:lnTo>
                    <a:pt x="76200" y="465658"/>
                  </a:lnTo>
                  <a:lnTo>
                    <a:pt x="76200" y="427634"/>
                  </a:lnTo>
                  <a:close/>
                </a:path>
                <a:path w="114300" h="466089">
                  <a:moveTo>
                    <a:pt x="76200" y="351612"/>
                  </a:moveTo>
                  <a:lnTo>
                    <a:pt x="38100" y="351612"/>
                  </a:lnTo>
                  <a:lnTo>
                    <a:pt x="38100" y="389623"/>
                  </a:lnTo>
                  <a:lnTo>
                    <a:pt x="76200" y="389623"/>
                  </a:lnTo>
                  <a:lnTo>
                    <a:pt x="76200" y="351612"/>
                  </a:lnTo>
                  <a:close/>
                </a:path>
                <a:path w="114300" h="466089">
                  <a:moveTo>
                    <a:pt x="76200" y="275590"/>
                  </a:moveTo>
                  <a:lnTo>
                    <a:pt x="38100" y="275590"/>
                  </a:lnTo>
                  <a:lnTo>
                    <a:pt x="38100" y="313601"/>
                  </a:lnTo>
                  <a:lnTo>
                    <a:pt x="76200" y="313601"/>
                  </a:lnTo>
                  <a:lnTo>
                    <a:pt x="76200" y="275590"/>
                  </a:lnTo>
                  <a:close/>
                </a:path>
                <a:path w="114300" h="466089">
                  <a:moveTo>
                    <a:pt x="76200" y="199567"/>
                  </a:moveTo>
                  <a:lnTo>
                    <a:pt x="38100" y="199567"/>
                  </a:lnTo>
                  <a:lnTo>
                    <a:pt x="38100" y="237578"/>
                  </a:lnTo>
                  <a:lnTo>
                    <a:pt x="76200" y="237578"/>
                  </a:lnTo>
                  <a:lnTo>
                    <a:pt x="76200" y="199567"/>
                  </a:lnTo>
                  <a:close/>
                </a:path>
                <a:path w="114300" h="466089">
                  <a:moveTo>
                    <a:pt x="76200" y="123532"/>
                  </a:moveTo>
                  <a:lnTo>
                    <a:pt x="38100" y="123532"/>
                  </a:lnTo>
                  <a:lnTo>
                    <a:pt x="38100" y="161556"/>
                  </a:lnTo>
                  <a:lnTo>
                    <a:pt x="76200" y="161556"/>
                  </a:lnTo>
                  <a:lnTo>
                    <a:pt x="76200" y="123532"/>
                  </a:lnTo>
                  <a:close/>
                </a:path>
                <a:path w="114300" h="466089">
                  <a:moveTo>
                    <a:pt x="114300" y="53276"/>
                  </a:moveTo>
                  <a:lnTo>
                    <a:pt x="94919" y="14046"/>
                  </a:lnTo>
                  <a:lnTo>
                    <a:pt x="60909" y="0"/>
                  </a:lnTo>
                  <a:lnTo>
                    <a:pt x="53403" y="0"/>
                  </a:lnTo>
                  <a:lnTo>
                    <a:pt x="14097" y="19342"/>
                  </a:lnTo>
                  <a:lnTo>
                    <a:pt x="0" y="53276"/>
                  </a:lnTo>
                  <a:lnTo>
                    <a:pt x="0" y="60756"/>
                  </a:lnTo>
                  <a:lnTo>
                    <a:pt x="19392" y="99987"/>
                  </a:lnTo>
                  <a:lnTo>
                    <a:pt x="53403" y="114033"/>
                  </a:lnTo>
                  <a:lnTo>
                    <a:pt x="57150" y="114033"/>
                  </a:lnTo>
                  <a:lnTo>
                    <a:pt x="60909" y="114033"/>
                  </a:lnTo>
                  <a:lnTo>
                    <a:pt x="100215" y="94691"/>
                  </a:lnTo>
                  <a:lnTo>
                    <a:pt x="114300" y="60756"/>
                  </a:lnTo>
                  <a:lnTo>
                    <a:pt x="114300" y="5327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07146" y="478390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53397" y="114037"/>
                  </a:lnTo>
                  <a:lnTo>
                    <a:pt x="49681" y="113672"/>
                  </a:lnTo>
                  <a:lnTo>
                    <a:pt x="46000" y="112942"/>
                  </a:lnTo>
                  <a:lnTo>
                    <a:pt x="42320" y="112211"/>
                  </a:lnTo>
                  <a:lnTo>
                    <a:pt x="25399" y="104428"/>
                  </a:lnTo>
                  <a:lnTo>
                    <a:pt x="22279" y="102348"/>
                  </a:lnTo>
                  <a:lnTo>
                    <a:pt x="1098" y="68142"/>
                  </a:lnTo>
                  <a:lnTo>
                    <a:pt x="366" y="64470"/>
                  </a:lnTo>
                  <a:lnTo>
                    <a:pt x="0" y="60762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25399" y="9609"/>
                  </a:lnTo>
                  <a:lnTo>
                    <a:pt x="46000" y="1095"/>
                  </a:lnTo>
                  <a:lnTo>
                    <a:pt x="49681" y="365"/>
                  </a:lnTo>
                  <a:lnTo>
                    <a:pt x="53397" y="0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97561" y="16700"/>
                  </a:lnTo>
                  <a:lnTo>
                    <a:pt x="104668" y="25340"/>
                  </a:lnTo>
                  <a:lnTo>
                    <a:pt x="106753" y="28453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104668" y="88697"/>
                  </a:lnTo>
                  <a:lnTo>
                    <a:pt x="102583" y="91809"/>
                  </a:lnTo>
                  <a:lnTo>
                    <a:pt x="88900" y="104428"/>
                  </a:lnTo>
                  <a:lnTo>
                    <a:pt x="85780" y="106508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07146" y="527958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60762"/>
                  </a:moveTo>
                  <a:lnTo>
                    <a:pt x="0" y="53275"/>
                  </a:lnTo>
                  <a:lnTo>
                    <a:pt x="366" y="49567"/>
                  </a:lnTo>
                  <a:lnTo>
                    <a:pt x="19392" y="14053"/>
                  </a:lnTo>
                  <a:lnTo>
                    <a:pt x="53397" y="0"/>
                  </a:lnTo>
                  <a:lnTo>
                    <a:pt x="60902" y="0"/>
                  </a:lnTo>
                  <a:lnTo>
                    <a:pt x="100214" y="19347"/>
                  </a:lnTo>
                  <a:lnTo>
                    <a:pt x="114299" y="53275"/>
                  </a:lnTo>
                  <a:lnTo>
                    <a:pt x="114299" y="60762"/>
                  </a:lnTo>
                  <a:lnTo>
                    <a:pt x="94907" y="99984"/>
                  </a:lnTo>
                  <a:lnTo>
                    <a:pt x="60902" y="114037"/>
                  </a:lnTo>
                  <a:lnTo>
                    <a:pt x="57149" y="114037"/>
                  </a:lnTo>
                  <a:lnTo>
                    <a:pt x="53397" y="114037"/>
                  </a:lnTo>
                  <a:lnTo>
                    <a:pt x="14085" y="94690"/>
                  </a:lnTo>
                  <a:lnTo>
                    <a:pt x="366" y="64470"/>
                  </a:lnTo>
                  <a:lnTo>
                    <a:pt x="0" y="6076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07146" y="527958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19392" y="99984"/>
                  </a:lnTo>
                  <a:lnTo>
                    <a:pt x="9631" y="88697"/>
                  </a:lnTo>
                  <a:lnTo>
                    <a:pt x="7546" y="85584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9631" y="25340"/>
                  </a:lnTo>
                  <a:lnTo>
                    <a:pt x="11716" y="22227"/>
                  </a:lnTo>
                  <a:lnTo>
                    <a:pt x="25399" y="9609"/>
                  </a:lnTo>
                  <a:lnTo>
                    <a:pt x="28519" y="7529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64618" y="365"/>
                  </a:lnTo>
                  <a:lnTo>
                    <a:pt x="68299" y="1095"/>
                  </a:lnTo>
                  <a:lnTo>
                    <a:pt x="71979" y="1826"/>
                  </a:lnTo>
                  <a:lnTo>
                    <a:pt x="88900" y="9609"/>
                  </a:lnTo>
                  <a:lnTo>
                    <a:pt x="92020" y="11689"/>
                  </a:lnTo>
                  <a:lnTo>
                    <a:pt x="113201" y="45895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88900" y="104428"/>
                  </a:lnTo>
                  <a:lnTo>
                    <a:pt x="68299" y="112942"/>
                  </a:lnTo>
                  <a:lnTo>
                    <a:pt x="64618" y="113672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77992" y="5379240"/>
            <a:ext cx="11728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45">
                <a:latin typeface="Trebuchet MS"/>
                <a:cs typeface="Trebuchet MS"/>
              </a:rPr>
              <a:t>Premium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62233" y="5379633"/>
            <a:ext cx="5302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5">
                <a:latin typeface="Trebuchet MS"/>
                <a:cs typeface="Trebuchet MS"/>
              </a:rPr>
              <a:t>P</a:t>
            </a:r>
            <a:r>
              <a:rPr dirty="0" sz="2000" spc="-105">
                <a:latin typeface="Trebuchet MS"/>
                <a:cs typeface="Trebuchet MS"/>
              </a:rPr>
              <a:t>l</a:t>
            </a:r>
            <a:r>
              <a:rPr dirty="0" sz="2000" spc="180">
                <a:latin typeface="Trebuchet MS"/>
                <a:cs typeface="Trebuchet MS"/>
              </a:rPr>
              <a:t>u</a:t>
            </a:r>
            <a:r>
              <a:rPr dirty="0" sz="2000" spc="229"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26339" y="5379633"/>
            <a:ext cx="11728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45">
                <a:latin typeface="Trebuchet MS"/>
                <a:cs typeface="Trebuchet MS"/>
              </a:rPr>
              <a:t>Premium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50980" y="4764852"/>
            <a:ext cx="2019300" cy="648335"/>
            <a:chOff x="3050980" y="4764852"/>
            <a:chExt cx="2019300" cy="648335"/>
          </a:xfrm>
        </p:grpSpPr>
        <p:sp>
          <p:nvSpPr>
            <p:cNvPr id="14" name="object 14"/>
            <p:cNvSpPr/>
            <p:nvPr/>
          </p:nvSpPr>
          <p:spPr>
            <a:xfrm>
              <a:off x="3070022" y="4783911"/>
              <a:ext cx="114300" cy="466090"/>
            </a:xfrm>
            <a:custGeom>
              <a:avLst/>
              <a:gdLst/>
              <a:ahLst/>
              <a:cxnLst/>
              <a:rect l="l" t="t" r="r" b="b"/>
              <a:pathLst>
                <a:path w="114300" h="466089">
                  <a:moveTo>
                    <a:pt x="76200" y="427634"/>
                  </a:moveTo>
                  <a:lnTo>
                    <a:pt x="38100" y="427634"/>
                  </a:lnTo>
                  <a:lnTo>
                    <a:pt x="38100" y="465658"/>
                  </a:lnTo>
                  <a:lnTo>
                    <a:pt x="76200" y="465658"/>
                  </a:lnTo>
                  <a:lnTo>
                    <a:pt x="76200" y="427634"/>
                  </a:lnTo>
                  <a:close/>
                </a:path>
                <a:path w="114300" h="466089">
                  <a:moveTo>
                    <a:pt x="76200" y="351612"/>
                  </a:moveTo>
                  <a:lnTo>
                    <a:pt x="38100" y="351612"/>
                  </a:lnTo>
                  <a:lnTo>
                    <a:pt x="38100" y="389623"/>
                  </a:lnTo>
                  <a:lnTo>
                    <a:pt x="76200" y="389623"/>
                  </a:lnTo>
                  <a:lnTo>
                    <a:pt x="76200" y="351612"/>
                  </a:lnTo>
                  <a:close/>
                </a:path>
                <a:path w="114300" h="466089">
                  <a:moveTo>
                    <a:pt x="76200" y="275590"/>
                  </a:moveTo>
                  <a:lnTo>
                    <a:pt x="38100" y="275590"/>
                  </a:lnTo>
                  <a:lnTo>
                    <a:pt x="38100" y="313601"/>
                  </a:lnTo>
                  <a:lnTo>
                    <a:pt x="76200" y="313601"/>
                  </a:lnTo>
                  <a:lnTo>
                    <a:pt x="76200" y="275590"/>
                  </a:lnTo>
                  <a:close/>
                </a:path>
                <a:path w="114300" h="466089">
                  <a:moveTo>
                    <a:pt x="76200" y="199567"/>
                  </a:moveTo>
                  <a:lnTo>
                    <a:pt x="38100" y="199567"/>
                  </a:lnTo>
                  <a:lnTo>
                    <a:pt x="38100" y="237578"/>
                  </a:lnTo>
                  <a:lnTo>
                    <a:pt x="76200" y="237578"/>
                  </a:lnTo>
                  <a:lnTo>
                    <a:pt x="76200" y="199567"/>
                  </a:lnTo>
                  <a:close/>
                </a:path>
                <a:path w="114300" h="466089">
                  <a:moveTo>
                    <a:pt x="76200" y="123532"/>
                  </a:moveTo>
                  <a:lnTo>
                    <a:pt x="38100" y="123532"/>
                  </a:lnTo>
                  <a:lnTo>
                    <a:pt x="38100" y="161556"/>
                  </a:lnTo>
                  <a:lnTo>
                    <a:pt x="76200" y="161556"/>
                  </a:lnTo>
                  <a:lnTo>
                    <a:pt x="76200" y="123532"/>
                  </a:lnTo>
                  <a:close/>
                </a:path>
                <a:path w="114300" h="466089">
                  <a:moveTo>
                    <a:pt x="114300" y="53276"/>
                  </a:moveTo>
                  <a:lnTo>
                    <a:pt x="94907" y="14046"/>
                  </a:lnTo>
                  <a:lnTo>
                    <a:pt x="60909" y="0"/>
                  </a:lnTo>
                  <a:lnTo>
                    <a:pt x="53403" y="0"/>
                  </a:lnTo>
                  <a:lnTo>
                    <a:pt x="14084" y="19342"/>
                  </a:lnTo>
                  <a:lnTo>
                    <a:pt x="0" y="53276"/>
                  </a:lnTo>
                  <a:lnTo>
                    <a:pt x="0" y="60756"/>
                  </a:lnTo>
                  <a:lnTo>
                    <a:pt x="19392" y="99987"/>
                  </a:lnTo>
                  <a:lnTo>
                    <a:pt x="53403" y="114033"/>
                  </a:lnTo>
                  <a:lnTo>
                    <a:pt x="57150" y="114033"/>
                  </a:lnTo>
                  <a:lnTo>
                    <a:pt x="60909" y="114033"/>
                  </a:lnTo>
                  <a:lnTo>
                    <a:pt x="100215" y="94691"/>
                  </a:lnTo>
                  <a:lnTo>
                    <a:pt x="114300" y="60756"/>
                  </a:lnTo>
                  <a:lnTo>
                    <a:pt x="114300" y="5327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070030" y="478390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53397" y="114037"/>
                  </a:lnTo>
                  <a:lnTo>
                    <a:pt x="49681" y="113672"/>
                  </a:lnTo>
                  <a:lnTo>
                    <a:pt x="46000" y="112942"/>
                  </a:lnTo>
                  <a:lnTo>
                    <a:pt x="42320" y="112211"/>
                  </a:lnTo>
                  <a:lnTo>
                    <a:pt x="25399" y="104428"/>
                  </a:lnTo>
                  <a:lnTo>
                    <a:pt x="22279" y="102348"/>
                  </a:lnTo>
                  <a:lnTo>
                    <a:pt x="1098" y="68142"/>
                  </a:lnTo>
                  <a:lnTo>
                    <a:pt x="366" y="64470"/>
                  </a:lnTo>
                  <a:lnTo>
                    <a:pt x="0" y="60762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25399" y="9609"/>
                  </a:lnTo>
                  <a:lnTo>
                    <a:pt x="46000" y="1095"/>
                  </a:lnTo>
                  <a:lnTo>
                    <a:pt x="49681" y="365"/>
                  </a:lnTo>
                  <a:lnTo>
                    <a:pt x="53397" y="0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97561" y="16700"/>
                  </a:lnTo>
                  <a:lnTo>
                    <a:pt x="104668" y="25340"/>
                  </a:lnTo>
                  <a:lnTo>
                    <a:pt x="106753" y="28453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104668" y="88697"/>
                  </a:lnTo>
                  <a:lnTo>
                    <a:pt x="102583" y="91809"/>
                  </a:lnTo>
                  <a:lnTo>
                    <a:pt x="88900" y="104428"/>
                  </a:lnTo>
                  <a:lnTo>
                    <a:pt x="85780" y="106508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70030" y="527958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60762"/>
                  </a:moveTo>
                  <a:lnTo>
                    <a:pt x="0" y="53275"/>
                  </a:lnTo>
                  <a:lnTo>
                    <a:pt x="366" y="49567"/>
                  </a:lnTo>
                  <a:lnTo>
                    <a:pt x="19392" y="14053"/>
                  </a:lnTo>
                  <a:lnTo>
                    <a:pt x="53397" y="0"/>
                  </a:lnTo>
                  <a:lnTo>
                    <a:pt x="60902" y="0"/>
                  </a:lnTo>
                  <a:lnTo>
                    <a:pt x="100214" y="19347"/>
                  </a:lnTo>
                  <a:lnTo>
                    <a:pt x="114299" y="53275"/>
                  </a:lnTo>
                  <a:lnTo>
                    <a:pt x="114299" y="60762"/>
                  </a:lnTo>
                  <a:lnTo>
                    <a:pt x="94907" y="99984"/>
                  </a:lnTo>
                  <a:lnTo>
                    <a:pt x="60902" y="114037"/>
                  </a:lnTo>
                  <a:lnTo>
                    <a:pt x="57149" y="114037"/>
                  </a:lnTo>
                  <a:lnTo>
                    <a:pt x="53397" y="114037"/>
                  </a:lnTo>
                  <a:lnTo>
                    <a:pt x="14085" y="94690"/>
                  </a:lnTo>
                  <a:lnTo>
                    <a:pt x="366" y="64470"/>
                  </a:lnTo>
                  <a:lnTo>
                    <a:pt x="0" y="6076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070030" y="527958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19392" y="99984"/>
                  </a:lnTo>
                  <a:lnTo>
                    <a:pt x="9631" y="88697"/>
                  </a:lnTo>
                  <a:lnTo>
                    <a:pt x="7546" y="85584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9631" y="25340"/>
                  </a:lnTo>
                  <a:lnTo>
                    <a:pt x="11716" y="22227"/>
                  </a:lnTo>
                  <a:lnTo>
                    <a:pt x="25399" y="9609"/>
                  </a:lnTo>
                  <a:lnTo>
                    <a:pt x="28519" y="7529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64618" y="365"/>
                  </a:lnTo>
                  <a:lnTo>
                    <a:pt x="68299" y="1095"/>
                  </a:lnTo>
                  <a:lnTo>
                    <a:pt x="71979" y="1826"/>
                  </a:lnTo>
                  <a:lnTo>
                    <a:pt x="88900" y="9609"/>
                  </a:lnTo>
                  <a:lnTo>
                    <a:pt x="92020" y="11689"/>
                  </a:lnTo>
                  <a:lnTo>
                    <a:pt x="113201" y="45895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88900" y="104428"/>
                  </a:lnTo>
                  <a:lnTo>
                    <a:pt x="68299" y="112942"/>
                  </a:lnTo>
                  <a:lnTo>
                    <a:pt x="64618" y="113672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936439" y="4783911"/>
              <a:ext cx="114300" cy="466090"/>
            </a:xfrm>
            <a:custGeom>
              <a:avLst/>
              <a:gdLst/>
              <a:ahLst/>
              <a:cxnLst/>
              <a:rect l="l" t="t" r="r" b="b"/>
              <a:pathLst>
                <a:path w="114300" h="466089">
                  <a:moveTo>
                    <a:pt x="76200" y="427634"/>
                  </a:moveTo>
                  <a:lnTo>
                    <a:pt x="38100" y="427634"/>
                  </a:lnTo>
                  <a:lnTo>
                    <a:pt x="38100" y="465658"/>
                  </a:lnTo>
                  <a:lnTo>
                    <a:pt x="76200" y="465658"/>
                  </a:lnTo>
                  <a:lnTo>
                    <a:pt x="76200" y="427634"/>
                  </a:lnTo>
                  <a:close/>
                </a:path>
                <a:path w="114300" h="466089">
                  <a:moveTo>
                    <a:pt x="76200" y="351612"/>
                  </a:moveTo>
                  <a:lnTo>
                    <a:pt x="38100" y="351612"/>
                  </a:lnTo>
                  <a:lnTo>
                    <a:pt x="38100" y="389623"/>
                  </a:lnTo>
                  <a:lnTo>
                    <a:pt x="76200" y="389623"/>
                  </a:lnTo>
                  <a:lnTo>
                    <a:pt x="76200" y="351612"/>
                  </a:lnTo>
                  <a:close/>
                </a:path>
                <a:path w="114300" h="466089">
                  <a:moveTo>
                    <a:pt x="76200" y="275590"/>
                  </a:moveTo>
                  <a:lnTo>
                    <a:pt x="38100" y="275590"/>
                  </a:lnTo>
                  <a:lnTo>
                    <a:pt x="38100" y="313601"/>
                  </a:lnTo>
                  <a:lnTo>
                    <a:pt x="76200" y="313601"/>
                  </a:lnTo>
                  <a:lnTo>
                    <a:pt x="76200" y="275590"/>
                  </a:lnTo>
                  <a:close/>
                </a:path>
                <a:path w="114300" h="466089">
                  <a:moveTo>
                    <a:pt x="76200" y="199567"/>
                  </a:moveTo>
                  <a:lnTo>
                    <a:pt x="38100" y="199567"/>
                  </a:lnTo>
                  <a:lnTo>
                    <a:pt x="38100" y="237578"/>
                  </a:lnTo>
                  <a:lnTo>
                    <a:pt x="76200" y="237578"/>
                  </a:lnTo>
                  <a:lnTo>
                    <a:pt x="76200" y="199567"/>
                  </a:lnTo>
                  <a:close/>
                </a:path>
                <a:path w="114300" h="466089">
                  <a:moveTo>
                    <a:pt x="76200" y="123532"/>
                  </a:moveTo>
                  <a:lnTo>
                    <a:pt x="38100" y="123532"/>
                  </a:lnTo>
                  <a:lnTo>
                    <a:pt x="38100" y="161556"/>
                  </a:lnTo>
                  <a:lnTo>
                    <a:pt x="76200" y="161556"/>
                  </a:lnTo>
                  <a:lnTo>
                    <a:pt x="76200" y="123532"/>
                  </a:lnTo>
                  <a:close/>
                </a:path>
                <a:path w="114300" h="466089">
                  <a:moveTo>
                    <a:pt x="114300" y="53276"/>
                  </a:moveTo>
                  <a:lnTo>
                    <a:pt x="94907" y="14046"/>
                  </a:lnTo>
                  <a:lnTo>
                    <a:pt x="60896" y="0"/>
                  </a:lnTo>
                  <a:lnTo>
                    <a:pt x="53390" y="0"/>
                  </a:lnTo>
                  <a:lnTo>
                    <a:pt x="14084" y="19342"/>
                  </a:lnTo>
                  <a:lnTo>
                    <a:pt x="0" y="53276"/>
                  </a:lnTo>
                  <a:lnTo>
                    <a:pt x="0" y="60756"/>
                  </a:lnTo>
                  <a:lnTo>
                    <a:pt x="19392" y="99987"/>
                  </a:lnTo>
                  <a:lnTo>
                    <a:pt x="53390" y="114033"/>
                  </a:lnTo>
                  <a:lnTo>
                    <a:pt x="57150" y="114033"/>
                  </a:lnTo>
                  <a:lnTo>
                    <a:pt x="60896" y="114033"/>
                  </a:lnTo>
                  <a:lnTo>
                    <a:pt x="100215" y="94691"/>
                  </a:lnTo>
                  <a:lnTo>
                    <a:pt x="114300" y="60756"/>
                  </a:lnTo>
                  <a:lnTo>
                    <a:pt x="114300" y="5327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936444" y="478390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53397" y="114037"/>
                  </a:lnTo>
                  <a:lnTo>
                    <a:pt x="49681" y="113672"/>
                  </a:lnTo>
                  <a:lnTo>
                    <a:pt x="46000" y="112942"/>
                  </a:lnTo>
                  <a:lnTo>
                    <a:pt x="42320" y="112211"/>
                  </a:lnTo>
                  <a:lnTo>
                    <a:pt x="25399" y="104428"/>
                  </a:lnTo>
                  <a:lnTo>
                    <a:pt x="22279" y="102348"/>
                  </a:lnTo>
                  <a:lnTo>
                    <a:pt x="1098" y="68142"/>
                  </a:lnTo>
                  <a:lnTo>
                    <a:pt x="366" y="64470"/>
                  </a:lnTo>
                  <a:lnTo>
                    <a:pt x="0" y="60762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25399" y="9609"/>
                  </a:lnTo>
                  <a:lnTo>
                    <a:pt x="46000" y="1095"/>
                  </a:lnTo>
                  <a:lnTo>
                    <a:pt x="49681" y="365"/>
                  </a:lnTo>
                  <a:lnTo>
                    <a:pt x="53397" y="0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97561" y="16700"/>
                  </a:lnTo>
                  <a:lnTo>
                    <a:pt x="104668" y="25340"/>
                  </a:lnTo>
                  <a:lnTo>
                    <a:pt x="106753" y="28453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104668" y="88697"/>
                  </a:lnTo>
                  <a:lnTo>
                    <a:pt x="102583" y="91809"/>
                  </a:lnTo>
                  <a:lnTo>
                    <a:pt x="88900" y="104428"/>
                  </a:lnTo>
                  <a:lnTo>
                    <a:pt x="85780" y="106508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936444" y="527958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60762"/>
                  </a:moveTo>
                  <a:lnTo>
                    <a:pt x="0" y="53275"/>
                  </a:lnTo>
                  <a:lnTo>
                    <a:pt x="366" y="49567"/>
                  </a:lnTo>
                  <a:lnTo>
                    <a:pt x="19392" y="14053"/>
                  </a:lnTo>
                  <a:lnTo>
                    <a:pt x="53397" y="0"/>
                  </a:lnTo>
                  <a:lnTo>
                    <a:pt x="60902" y="0"/>
                  </a:lnTo>
                  <a:lnTo>
                    <a:pt x="100214" y="19347"/>
                  </a:lnTo>
                  <a:lnTo>
                    <a:pt x="114299" y="53275"/>
                  </a:lnTo>
                  <a:lnTo>
                    <a:pt x="114299" y="60762"/>
                  </a:lnTo>
                  <a:lnTo>
                    <a:pt x="94907" y="99984"/>
                  </a:lnTo>
                  <a:lnTo>
                    <a:pt x="60902" y="114037"/>
                  </a:lnTo>
                  <a:lnTo>
                    <a:pt x="57149" y="114037"/>
                  </a:lnTo>
                  <a:lnTo>
                    <a:pt x="53397" y="114037"/>
                  </a:lnTo>
                  <a:lnTo>
                    <a:pt x="14085" y="94690"/>
                  </a:lnTo>
                  <a:lnTo>
                    <a:pt x="366" y="64470"/>
                  </a:lnTo>
                  <a:lnTo>
                    <a:pt x="0" y="6076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936444" y="527958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19392" y="99984"/>
                  </a:lnTo>
                  <a:lnTo>
                    <a:pt x="9631" y="88697"/>
                  </a:lnTo>
                  <a:lnTo>
                    <a:pt x="7546" y="85584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9631" y="25340"/>
                  </a:lnTo>
                  <a:lnTo>
                    <a:pt x="11716" y="22227"/>
                  </a:lnTo>
                  <a:lnTo>
                    <a:pt x="25399" y="9609"/>
                  </a:lnTo>
                  <a:lnTo>
                    <a:pt x="28519" y="7529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64618" y="365"/>
                  </a:lnTo>
                  <a:lnTo>
                    <a:pt x="68299" y="1095"/>
                  </a:lnTo>
                  <a:lnTo>
                    <a:pt x="71979" y="1826"/>
                  </a:lnTo>
                  <a:lnTo>
                    <a:pt x="88900" y="9609"/>
                  </a:lnTo>
                  <a:lnTo>
                    <a:pt x="92020" y="11689"/>
                  </a:lnTo>
                  <a:lnTo>
                    <a:pt x="113201" y="45895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88900" y="104428"/>
                  </a:lnTo>
                  <a:lnTo>
                    <a:pt x="68299" y="112942"/>
                  </a:lnTo>
                  <a:lnTo>
                    <a:pt x="64618" y="113672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0334356" y="6818309"/>
            <a:ext cx="1511935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69545">
              <a:lnSpc>
                <a:spcPct val="115599"/>
              </a:lnSpc>
              <a:spcBef>
                <a:spcPts val="100"/>
              </a:spcBef>
            </a:pPr>
            <a:r>
              <a:rPr dirty="0" sz="2000" spc="145">
                <a:latin typeface="Trebuchet MS"/>
                <a:cs typeface="Trebuchet MS"/>
              </a:rPr>
              <a:t>Premium </a:t>
            </a:r>
            <a:r>
              <a:rPr dirty="0" sz="2000" spc="150">
                <a:latin typeface="Trebuchet MS"/>
                <a:cs typeface="Trebuchet MS"/>
              </a:rPr>
              <a:t> </a:t>
            </a:r>
            <a:r>
              <a:rPr dirty="0" sz="2000" spc="100">
                <a:latin typeface="Trebuchet MS"/>
                <a:cs typeface="Trebuchet MS"/>
              </a:rPr>
              <a:t>Misty</a:t>
            </a:r>
            <a:r>
              <a:rPr dirty="0" sz="2000" spc="-140">
                <a:latin typeface="Trebuchet MS"/>
                <a:cs typeface="Trebuchet MS"/>
              </a:rPr>
              <a:t> </a:t>
            </a:r>
            <a:r>
              <a:rPr dirty="0" sz="2000" spc="125">
                <a:latin typeface="Trebuchet MS"/>
                <a:cs typeface="Trebuchet MS"/>
              </a:rPr>
              <a:t>Green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772031" y="6866010"/>
            <a:ext cx="10814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85">
                <a:latin typeface="Trebuchet MS"/>
                <a:cs typeface="Trebuchet MS"/>
              </a:rPr>
              <a:t>Plus</a:t>
            </a:r>
            <a:r>
              <a:rPr dirty="0" sz="2000" spc="-135">
                <a:latin typeface="Trebuchet MS"/>
                <a:cs typeface="Trebuchet MS"/>
              </a:rPr>
              <a:t> </a:t>
            </a:r>
            <a:r>
              <a:rPr dirty="0" sz="2000" spc="140">
                <a:latin typeface="Trebuchet MS"/>
                <a:cs typeface="Trebuchet MS"/>
              </a:rPr>
              <a:t>Red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25741" y="6818309"/>
            <a:ext cx="1210945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5915" marR="5080" indent="-323850">
              <a:lnSpc>
                <a:spcPct val="115599"/>
              </a:lnSpc>
              <a:spcBef>
                <a:spcPts val="100"/>
              </a:spcBef>
            </a:pPr>
            <a:r>
              <a:rPr dirty="0" sz="2000" spc="204">
                <a:latin typeface="Trebuchet MS"/>
                <a:cs typeface="Trebuchet MS"/>
              </a:rPr>
              <a:t>S</a:t>
            </a:r>
            <a:r>
              <a:rPr dirty="0" sz="2000" spc="-70">
                <a:latin typeface="Trebuchet MS"/>
                <a:cs typeface="Trebuchet MS"/>
              </a:rPr>
              <a:t>t</a:t>
            </a:r>
            <a:r>
              <a:rPr dirty="0" sz="2000" spc="295">
                <a:latin typeface="Trebuchet MS"/>
                <a:cs typeface="Trebuchet MS"/>
              </a:rPr>
              <a:t>a</a:t>
            </a:r>
            <a:r>
              <a:rPr dirty="0" sz="2000" spc="180">
                <a:latin typeface="Trebuchet MS"/>
                <a:cs typeface="Trebuchet MS"/>
              </a:rPr>
              <a:t>n</a:t>
            </a:r>
            <a:r>
              <a:rPr dirty="0" sz="2000" spc="229">
                <a:latin typeface="Trebuchet MS"/>
                <a:cs typeface="Trebuchet MS"/>
              </a:rPr>
              <a:t>d</a:t>
            </a:r>
            <a:r>
              <a:rPr dirty="0" sz="2000" spc="295">
                <a:latin typeface="Trebuchet MS"/>
                <a:cs typeface="Trebuchet MS"/>
              </a:rPr>
              <a:t>a</a:t>
            </a:r>
            <a:r>
              <a:rPr dirty="0" sz="2000" spc="-40">
                <a:latin typeface="Trebuchet MS"/>
                <a:cs typeface="Trebuchet MS"/>
              </a:rPr>
              <a:t>r</a:t>
            </a:r>
            <a:r>
              <a:rPr dirty="0" sz="2000" spc="165">
                <a:latin typeface="Trebuchet MS"/>
                <a:cs typeface="Trebuchet MS"/>
              </a:rPr>
              <a:t>d  </a:t>
            </a:r>
            <a:r>
              <a:rPr dirty="0" sz="2000" spc="75">
                <a:latin typeface="Trebuchet MS"/>
                <a:cs typeface="Trebuchet MS"/>
              </a:rPr>
              <a:t>Blue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435867" y="6149985"/>
            <a:ext cx="9632950" cy="2859405"/>
            <a:chOff x="7435867" y="6149985"/>
            <a:chExt cx="9632950" cy="2859405"/>
          </a:xfrm>
        </p:grpSpPr>
        <p:sp>
          <p:nvSpPr>
            <p:cNvPr id="26" name="object 26"/>
            <p:cNvSpPr/>
            <p:nvPr/>
          </p:nvSpPr>
          <p:spPr>
            <a:xfrm>
              <a:off x="7454888" y="6169024"/>
              <a:ext cx="114300" cy="466090"/>
            </a:xfrm>
            <a:custGeom>
              <a:avLst/>
              <a:gdLst/>
              <a:ahLst/>
              <a:cxnLst/>
              <a:rect l="l" t="t" r="r" b="b"/>
              <a:pathLst>
                <a:path w="114300" h="466090">
                  <a:moveTo>
                    <a:pt x="76200" y="427634"/>
                  </a:moveTo>
                  <a:lnTo>
                    <a:pt x="38100" y="427634"/>
                  </a:lnTo>
                  <a:lnTo>
                    <a:pt x="38100" y="465645"/>
                  </a:lnTo>
                  <a:lnTo>
                    <a:pt x="76200" y="465645"/>
                  </a:lnTo>
                  <a:lnTo>
                    <a:pt x="76200" y="427634"/>
                  </a:lnTo>
                  <a:close/>
                </a:path>
                <a:path w="114300" h="466090">
                  <a:moveTo>
                    <a:pt x="76200" y="351612"/>
                  </a:moveTo>
                  <a:lnTo>
                    <a:pt x="38100" y="351612"/>
                  </a:lnTo>
                  <a:lnTo>
                    <a:pt x="38100" y="389623"/>
                  </a:lnTo>
                  <a:lnTo>
                    <a:pt x="76200" y="389623"/>
                  </a:lnTo>
                  <a:lnTo>
                    <a:pt x="76200" y="351612"/>
                  </a:lnTo>
                  <a:close/>
                </a:path>
                <a:path w="114300" h="466090">
                  <a:moveTo>
                    <a:pt x="76200" y="275590"/>
                  </a:moveTo>
                  <a:lnTo>
                    <a:pt x="38100" y="275590"/>
                  </a:lnTo>
                  <a:lnTo>
                    <a:pt x="38100" y="313601"/>
                  </a:lnTo>
                  <a:lnTo>
                    <a:pt x="76200" y="313601"/>
                  </a:lnTo>
                  <a:lnTo>
                    <a:pt x="76200" y="275590"/>
                  </a:lnTo>
                  <a:close/>
                </a:path>
                <a:path w="114300" h="466090">
                  <a:moveTo>
                    <a:pt x="76200" y="199555"/>
                  </a:moveTo>
                  <a:lnTo>
                    <a:pt x="38100" y="199555"/>
                  </a:lnTo>
                  <a:lnTo>
                    <a:pt x="38100" y="237578"/>
                  </a:lnTo>
                  <a:lnTo>
                    <a:pt x="76200" y="237578"/>
                  </a:lnTo>
                  <a:lnTo>
                    <a:pt x="76200" y="199555"/>
                  </a:lnTo>
                  <a:close/>
                </a:path>
                <a:path w="114300" h="466090">
                  <a:moveTo>
                    <a:pt x="76200" y="123532"/>
                  </a:moveTo>
                  <a:lnTo>
                    <a:pt x="38100" y="123532"/>
                  </a:lnTo>
                  <a:lnTo>
                    <a:pt x="38100" y="161544"/>
                  </a:lnTo>
                  <a:lnTo>
                    <a:pt x="76200" y="161544"/>
                  </a:lnTo>
                  <a:lnTo>
                    <a:pt x="76200" y="123532"/>
                  </a:lnTo>
                  <a:close/>
                </a:path>
                <a:path w="114300" h="466090">
                  <a:moveTo>
                    <a:pt x="114300" y="53263"/>
                  </a:moveTo>
                  <a:lnTo>
                    <a:pt x="94907" y="14046"/>
                  </a:lnTo>
                  <a:lnTo>
                    <a:pt x="60909" y="0"/>
                  </a:lnTo>
                  <a:lnTo>
                    <a:pt x="53403" y="0"/>
                  </a:lnTo>
                  <a:lnTo>
                    <a:pt x="14084" y="19342"/>
                  </a:lnTo>
                  <a:lnTo>
                    <a:pt x="0" y="53263"/>
                  </a:lnTo>
                  <a:lnTo>
                    <a:pt x="0" y="60756"/>
                  </a:lnTo>
                  <a:lnTo>
                    <a:pt x="19392" y="99974"/>
                  </a:lnTo>
                  <a:lnTo>
                    <a:pt x="53403" y="114033"/>
                  </a:lnTo>
                  <a:lnTo>
                    <a:pt x="57150" y="114033"/>
                  </a:lnTo>
                  <a:lnTo>
                    <a:pt x="60909" y="114033"/>
                  </a:lnTo>
                  <a:lnTo>
                    <a:pt x="100215" y="94691"/>
                  </a:lnTo>
                  <a:lnTo>
                    <a:pt x="114300" y="60756"/>
                  </a:lnTo>
                  <a:lnTo>
                    <a:pt x="114300" y="5326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454895" y="616901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53397" y="114037"/>
                  </a:lnTo>
                  <a:lnTo>
                    <a:pt x="49681" y="113672"/>
                  </a:lnTo>
                  <a:lnTo>
                    <a:pt x="46000" y="112942"/>
                  </a:lnTo>
                  <a:lnTo>
                    <a:pt x="42320" y="112211"/>
                  </a:lnTo>
                  <a:lnTo>
                    <a:pt x="25399" y="104428"/>
                  </a:lnTo>
                  <a:lnTo>
                    <a:pt x="22279" y="102348"/>
                  </a:lnTo>
                  <a:lnTo>
                    <a:pt x="1098" y="68142"/>
                  </a:lnTo>
                  <a:lnTo>
                    <a:pt x="366" y="64470"/>
                  </a:lnTo>
                  <a:lnTo>
                    <a:pt x="0" y="60762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25399" y="9609"/>
                  </a:lnTo>
                  <a:lnTo>
                    <a:pt x="46000" y="1095"/>
                  </a:lnTo>
                  <a:lnTo>
                    <a:pt x="49681" y="365"/>
                  </a:lnTo>
                  <a:lnTo>
                    <a:pt x="53397" y="0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97561" y="16700"/>
                  </a:lnTo>
                  <a:lnTo>
                    <a:pt x="104668" y="25340"/>
                  </a:lnTo>
                  <a:lnTo>
                    <a:pt x="106753" y="28453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104668" y="88697"/>
                  </a:lnTo>
                  <a:lnTo>
                    <a:pt x="102583" y="91809"/>
                  </a:lnTo>
                  <a:lnTo>
                    <a:pt x="88900" y="104428"/>
                  </a:lnTo>
                  <a:lnTo>
                    <a:pt x="85780" y="106508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454895" y="66646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60762"/>
                  </a:moveTo>
                  <a:lnTo>
                    <a:pt x="0" y="53275"/>
                  </a:lnTo>
                  <a:lnTo>
                    <a:pt x="366" y="49567"/>
                  </a:lnTo>
                  <a:lnTo>
                    <a:pt x="19392" y="14053"/>
                  </a:lnTo>
                  <a:lnTo>
                    <a:pt x="53397" y="0"/>
                  </a:lnTo>
                  <a:lnTo>
                    <a:pt x="60902" y="0"/>
                  </a:lnTo>
                  <a:lnTo>
                    <a:pt x="100214" y="19347"/>
                  </a:lnTo>
                  <a:lnTo>
                    <a:pt x="114299" y="53275"/>
                  </a:lnTo>
                  <a:lnTo>
                    <a:pt x="114299" y="60762"/>
                  </a:lnTo>
                  <a:lnTo>
                    <a:pt x="94907" y="99984"/>
                  </a:lnTo>
                  <a:lnTo>
                    <a:pt x="60902" y="114037"/>
                  </a:lnTo>
                  <a:lnTo>
                    <a:pt x="57149" y="114037"/>
                  </a:lnTo>
                  <a:lnTo>
                    <a:pt x="53397" y="114037"/>
                  </a:lnTo>
                  <a:lnTo>
                    <a:pt x="14085" y="94690"/>
                  </a:lnTo>
                  <a:lnTo>
                    <a:pt x="366" y="64470"/>
                  </a:lnTo>
                  <a:lnTo>
                    <a:pt x="0" y="6076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454895" y="66646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19392" y="99984"/>
                  </a:lnTo>
                  <a:lnTo>
                    <a:pt x="9631" y="88697"/>
                  </a:lnTo>
                  <a:lnTo>
                    <a:pt x="7546" y="85584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9631" y="25340"/>
                  </a:lnTo>
                  <a:lnTo>
                    <a:pt x="11716" y="22227"/>
                  </a:lnTo>
                  <a:lnTo>
                    <a:pt x="25399" y="9609"/>
                  </a:lnTo>
                  <a:lnTo>
                    <a:pt x="28519" y="7529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64618" y="365"/>
                  </a:lnTo>
                  <a:lnTo>
                    <a:pt x="68299" y="1095"/>
                  </a:lnTo>
                  <a:lnTo>
                    <a:pt x="71979" y="1826"/>
                  </a:lnTo>
                  <a:lnTo>
                    <a:pt x="88900" y="9609"/>
                  </a:lnTo>
                  <a:lnTo>
                    <a:pt x="92020" y="11689"/>
                  </a:lnTo>
                  <a:lnTo>
                    <a:pt x="113201" y="45895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88900" y="104428"/>
                  </a:lnTo>
                  <a:lnTo>
                    <a:pt x="68299" y="112942"/>
                  </a:lnTo>
                  <a:lnTo>
                    <a:pt x="64618" y="113672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236444" y="6169024"/>
              <a:ext cx="114300" cy="466090"/>
            </a:xfrm>
            <a:custGeom>
              <a:avLst/>
              <a:gdLst/>
              <a:ahLst/>
              <a:cxnLst/>
              <a:rect l="l" t="t" r="r" b="b"/>
              <a:pathLst>
                <a:path w="114300" h="466090">
                  <a:moveTo>
                    <a:pt x="76200" y="427634"/>
                  </a:moveTo>
                  <a:lnTo>
                    <a:pt x="38100" y="427634"/>
                  </a:lnTo>
                  <a:lnTo>
                    <a:pt x="38100" y="465645"/>
                  </a:lnTo>
                  <a:lnTo>
                    <a:pt x="76200" y="465645"/>
                  </a:lnTo>
                  <a:lnTo>
                    <a:pt x="76200" y="427634"/>
                  </a:lnTo>
                  <a:close/>
                </a:path>
                <a:path w="114300" h="466090">
                  <a:moveTo>
                    <a:pt x="76200" y="351612"/>
                  </a:moveTo>
                  <a:lnTo>
                    <a:pt x="38100" y="351612"/>
                  </a:lnTo>
                  <a:lnTo>
                    <a:pt x="38100" y="389623"/>
                  </a:lnTo>
                  <a:lnTo>
                    <a:pt x="76200" y="389623"/>
                  </a:lnTo>
                  <a:lnTo>
                    <a:pt x="76200" y="351612"/>
                  </a:lnTo>
                  <a:close/>
                </a:path>
                <a:path w="114300" h="466090">
                  <a:moveTo>
                    <a:pt x="76200" y="275590"/>
                  </a:moveTo>
                  <a:lnTo>
                    <a:pt x="38100" y="275590"/>
                  </a:lnTo>
                  <a:lnTo>
                    <a:pt x="38100" y="313601"/>
                  </a:lnTo>
                  <a:lnTo>
                    <a:pt x="76200" y="313601"/>
                  </a:lnTo>
                  <a:lnTo>
                    <a:pt x="76200" y="275590"/>
                  </a:lnTo>
                  <a:close/>
                </a:path>
                <a:path w="114300" h="466090">
                  <a:moveTo>
                    <a:pt x="76200" y="199555"/>
                  </a:moveTo>
                  <a:lnTo>
                    <a:pt x="38100" y="199555"/>
                  </a:lnTo>
                  <a:lnTo>
                    <a:pt x="38100" y="237578"/>
                  </a:lnTo>
                  <a:lnTo>
                    <a:pt x="76200" y="237578"/>
                  </a:lnTo>
                  <a:lnTo>
                    <a:pt x="76200" y="199555"/>
                  </a:lnTo>
                  <a:close/>
                </a:path>
                <a:path w="114300" h="466090">
                  <a:moveTo>
                    <a:pt x="76200" y="123532"/>
                  </a:moveTo>
                  <a:lnTo>
                    <a:pt x="38100" y="123532"/>
                  </a:lnTo>
                  <a:lnTo>
                    <a:pt x="38100" y="161544"/>
                  </a:lnTo>
                  <a:lnTo>
                    <a:pt x="76200" y="161544"/>
                  </a:lnTo>
                  <a:lnTo>
                    <a:pt x="76200" y="123532"/>
                  </a:lnTo>
                  <a:close/>
                </a:path>
                <a:path w="114300" h="466090">
                  <a:moveTo>
                    <a:pt x="114300" y="53263"/>
                  </a:moveTo>
                  <a:lnTo>
                    <a:pt x="94907" y="14046"/>
                  </a:lnTo>
                  <a:lnTo>
                    <a:pt x="60896" y="0"/>
                  </a:lnTo>
                  <a:lnTo>
                    <a:pt x="53390" y="0"/>
                  </a:lnTo>
                  <a:lnTo>
                    <a:pt x="14084" y="19342"/>
                  </a:lnTo>
                  <a:lnTo>
                    <a:pt x="0" y="53263"/>
                  </a:lnTo>
                  <a:lnTo>
                    <a:pt x="0" y="60756"/>
                  </a:lnTo>
                  <a:lnTo>
                    <a:pt x="19392" y="99974"/>
                  </a:lnTo>
                  <a:lnTo>
                    <a:pt x="53390" y="114033"/>
                  </a:lnTo>
                  <a:lnTo>
                    <a:pt x="57150" y="114033"/>
                  </a:lnTo>
                  <a:lnTo>
                    <a:pt x="60896" y="114033"/>
                  </a:lnTo>
                  <a:lnTo>
                    <a:pt x="100215" y="94691"/>
                  </a:lnTo>
                  <a:lnTo>
                    <a:pt x="114300" y="60756"/>
                  </a:lnTo>
                  <a:lnTo>
                    <a:pt x="114300" y="5326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236445" y="616901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53397" y="114037"/>
                  </a:lnTo>
                  <a:lnTo>
                    <a:pt x="49681" y="113672"/>
                  </a:lnTo>
                  <a:lnTo>
                    <a:pt x="46000" y="112942"/>
                  </a:lnTo>
                  <a:lnTo>
                    <a:pt x="42320" y="112211"/>
                  </a:lnTo>
                  <a:lnTo>
                    <a:pt x="25399" y="104428"/>
                  </a:lnTo>
                  <a:lnTo>
                    <a:pt x="22279" y="102348"/>
                  </a:lnTo>
                  <a:lnTo>
                    <a:pt x="1098" y="68142"/>
                  </a:lnTo>
                  <a:lnTo>
                    <a:pt x="366" y="64470"/>
                  </a:lnTo>
                  <a:lnTo>
                    <a:pt x="0" y="60762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25399" y="9609"/>
                  </a:lnTo>
                  <a:lnTo>
                    <a:pt x="46000" y="1095"/>
                  </a:lnTo>
                  <a:lnTo>
                    <a:pt x="49681" y="365"/>
                  </a:lnTo>
                  <a:lnTo>
                    <a:pt x="53397" y="0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97561" y="16700"/>
                  </a:lnTo>
                  <a:lnTo>
                    <a:pt x="104668" y="25340"/>
                  </a:lnTo>
                  <a:lnTo>
                    <a:pt x="106753" y="28453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104668" y="88697"/>
                  </a:lnTo>
                  <a:lnTo>
                    <a:pt x="102583" y="91809"/>
                  </a:lnTo>
                  <a:lnTo>
                    <a:pt x="88900" y="104428"/>
                  </a:lnTo>
                  <a:lnTo>
                    <a:pt x="85780" y="106508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236445" y="66646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60762"/>
                  </a:moveTo>
                  <a:lnTo>
                    <a:pt x="0" y="53275"/>
                  </a:lnTo>
                  <a:lnTo>
                    <a:pt x="366" y="49567"/>
                  </a:lnTo>
                  <a:lnTo>
                    <a:pt x="19392" y="14053"/>
                  </a:lnTo>
                  <a:lnTo>
                    <a:pt x="53397" y="0"/>
                  </a:lnTo>
                  <a:lnTo>
                    <a:pt x="60902" y="0"/>
                  </a:lnTo>
                  <a:lnTo>
                    <a:pt x="100214" y="19347"/>
                  </a:lnTo>
                  <a:lnTo>
                    <a:pt x="114299" y="53275"/>
                  </a:lnTo>
                  <a:lnTo>
                    <a:pt x="114299" y="60762"/>
                  </a:lnTo>
                  <a:lnTo>
                    <a:pt x="94907" y="99984"/>
                  </a:lnTo>
                  <a:lnTo>
                    <a:pt x="60902" y="114037"/>
                  </a:lnTo>
                  <a:lnTo>
                    <a:pt x="57149" y="114037"/>
                  </a:lnTo>
                  <a:lnTo>
                    <a:pt x="53397" y="114037"/>
                  </a:lnTo>
                  <a:lnTo>
                    <a:pt x="14085" y="94690"/>
                  </a:lnTo>
                  <a:lnTo>
                    <a:pt x="366" y="64470"/>
                  </a:lnTo>
                  <a:lnTo>
                    <a:pt x="0" y="6076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236445" y="66646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19392" y="99984"/>
                  </a:lnTo>
                  <a:lnTo>
                    <a:pt x="9631" y="88697"/>
                  </a:lnTo>
                  <a:lnTo>
                    <a:pt x="7546" y="85584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9631" y="25340"/>
                  </a:lnTo>
                  <a:lnTo>
                    <a:pt x="11716" y="22227"/>
                  </a:lnTo>
                  <a:lnTo>
                    <a:pt x="25399" y="9609"/>
                  </a:lnTo>
                  <a:lnTo>
                    <a:pt x="28519" y="7529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64618" y="365"/>
                  </a:lnTo>
                  <a:lnTo>
                    <a:pt x="68299" y="1095"/>
                  </a:lnTo>
                  <a:lnTo>
                    <a:pt x="71979" y="1826"/>
                  </a:lnTo>
                  <a:lnTo>
                    <a:pt x="88900" y="9609"/>
                  </a:lnTo>
                  <a:lnTo>
                    <a:pt x="92020" y="11689"/>
                  </a:lnTo>
                  <a:lnTo>
                    <a:pt x="113201" y="45895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88900" y="104428"/>
                  </a:lnTo>
                  <a:lnTo>
                    <a:pt x="68299" y="112942"/>
                  </a:lnTo>
                  <a:lnTo>
                    <a:pt x="64618" y="113672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1014050" y="6169024"/>
              <a:ext cx="114300" cy="466090"/>
            </a:xfrm>
            <a:custGeom>
              <a:avLst/>
              <a:gdLst/>
              <a:ahLst/>
              <a:cxnLst/>
              <a:rect l="l" t="t" r="r" b="b"/>
              <a:pathLst>
                <a:path w="114300" h="466090">
                  <a:moveTo>
                    <a:pt x="76200" y="427634"/>
                  </a:moveTo>
                  <a:lnTo>
                    <a:pt x="38100" y="427634"/>
                  </a:lnTo>
                  <a:lnTo>
                    <a:pt x="38100" y="465645"/>
                  </a:lnTo>
                  <a:lnTo>
                    <a:pt x="76200" y="465645"/>
                  </a:lnTo>
                  <a:lnTo>
                    <a:pt x="76200" y="427634"/>
                  </a:lnTo>
                  <a:close/>
                </a:path>
                <a:path w="114300" h="466090">
                  <a:moveTo>
                    <a:pt x="76200" y="351612"/>
                  </a:moveTo>
                  <a:lnTo>
                    <a:pt x="38100" y="351612"/>
                  </a:lnTo>
                  <a:lnTo>
                    <a:pt x="38100" y="389623"/>
                  </a:lnTo>
                  <a:lnTo>
                    <a:pt x="76200" y="389623"/>
                  </a:lnTo>
                  <a:lnTo>
                    <a:pt x="76200" y="351612"/>
                  </a:lnTo>
                  <a:close/>
                </a:path>
                <a:path w="114300" h="466090">
                  <a:moveTo>
                    <a:pt x="76200" y="275590"/>
                  </a:moveTo>
                  <a:lnTo>
                    <a:pt x="38100" y="275590"/>
                  </a:lnTo>
                  <a:lnTo>
                    <a:pt x="38100" y="313601"/>
                  </a:lnTo>
                  <a:lnTo>
                    <a:pt x="76200" y="313601"/>
                  </a:lnTo>
                  <a:lnTo>
                    <a:pt x="76200" y="275590"/>
                  </a:lnTo>
                  <a:close/>
                </a:path>
                <a:path w="114300" h="466090">
                  <a:moveTo>
                    <a:pt x="76200" y="199555"/>
                  </a:moveTo>
                  <a:lnTo>
                    <a:pt x="38100" y="199555"/>
                  </a:lnTo>
                  <a:lnTo>
                    <a:pt x="38100" y="237578"/>
                  </a:lnTo>
                  <a:lnTo>
                    <a:pt x="76200" y="237578"/>
                  </a:lnTo>
                  <a:lnTo>
                    <a:pt x="76200" y="199555"/>
                  </a:lnTo>
                  <a:close/>
                </a:path>
                <a:path w="114300" h="466090">
                  <a:moveTo>
                    <a:pt x="76200" y="123532"/>
                  </a:moveTo>
                  <a:lnTo>
                    <a:pt x="38100" y="123532"/>
                  </a:lnTo>
                  <a:lnTo>
                    <a:pt x="38100" y="161544"/>
                  </a:lnTo>
                  <a:lnTo>
                    <a:pt x="76200" y="161544"/>
                  </a:lnTo>
                  <a:lnTo>
                    <a:pt x="76200" y="123532"/>
                  </a:lnTo>
                  <a:close/>
                </a:path>
                <a:path w="114300" h="466090">
                  <a:moveTo>
                    <a:pt x="114300" y="53263"/>
                  </a:moveTo>
                  <a:lnTo>
                    <a:pt x="94907" y="14046"/>
                  </a:lnTo>
                  <a:lnTo>
                    <a:pt x="60896" y="0"/>
                  </a:lnTo>
                  <a:lnTo>
                    <a:pt x="53403" y="0"/>
                  </a:lnTo>
                  <a:lnTo>
                    <a:pt x="14084" y="19342"/>
                  </a:lnTo>
                  <a:lnTo>
                    <a:pt x="0" y="53263"/>
                  </a:lnTo>
                  <a:lnTo>
                    <a:pt x="0" y="60756"/>
                  </a:lnTo>
                  <a:lnTo>
                    <a:pt x="19392" y="99974"/>
                  </a:lnTo>
                  <a:lnTo>
                    <a:pt x="53403" y="114033"/>
                  </a:lnTo>
                  <a:lnTo>
                    <a:pt x="57150" y="114033"/>
                  </a:lnTo>
                  <a:lnTo>
                    <a:pt x="60896" y="114033"/>
                  </a:lnTo>
                  <a:lnTo>
                    <a:pt x="100215" y="94691"/>
                  </a:lnTo>
                  <a:lnTo>
                    <a:pt x="114300" y="60756"/>
                  </a:lnTo>
                  <a:lnTo>
                    <a:pt x="114300" y="5326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1014056" y="6169013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53397" y="114037"/>
                  </a:lnTo>
                  <a:lnTo>
                    <a:pt x="49681" y="113672"/>
                  </a:lnTo>
                  <a:lnTo>
                    <a:pt x="46000" y="112942"/>
                  </a:lnTo>
                  <a:lnTo>
                    <a:pt x="42320" y="112211"/>
                  </a:lnTo>
                  <a:lnTo>
                    <a:pt x="25399" y="104428"/>
                  </a:lnTo>
                  <a:lnTo>
                    <a:pt x="22279" y="102348"/>
                  </a:lnTo>
                  <a:lnTo>
                    <a:pt x="1098" y="68142"/>
                  </a:lnTo>
                  <a:lnTo>
                    <a:pt x="366" y="64470"/>
                  </a:lnTo>
                  <a:lnTo>
                    <a:pt x="0" y="60762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25399" y="9609"/>
                  </a:lnTo>
                  <a:lnTo>
                    <a:pt x="46000" y="1095"/>
                  </a:lnTo>
                  <a:lnTo>
                    <a:pt x="49681" y="365"/>
                  </a:lnTo>
                  <a:lnTo>
                    <a:pt x="53397" y="0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97561" y="16700"/>
                  </a:lnTo>
                  <a:lnTo>
                    <a:pt x="104668" y="25340"/>
                  </a:lnTo>
                  <a:lnTo>
                    <a:pt x="106753" y="28453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104668" y="88697"/>
                  </a:lnTo>
                  <a:lnTo>
                    <a:pt x="102583" y="91809"/>
                  </a:lnTo>
                  <a:lnTo>
                    <a:pt x="88900" y="104428"/>
                  </a:lnTo>
                  <a:lnTo>
                    <a:pt x="85780" y="106508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1014056" y="66646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60762"/>
                  </a:moveTo>
                  <a:lnTo>
                    <a:pt x="0" y="53275"/>
                  </a:lnTo>
                  <a:lnTo>
                    <a:pt x="366" y="49567"/>
                  </a:lnTo>
                  <a:lnTo>
                    <a:pt x="19392" y="14053"/>
                  </a:lnTo>
                  <a:lnTo>
                    <a:pt x="53397" y="0"/>
                  </a:lnTo>
                  <a:lnTo>
                    <a:pt x="60902" y="0"/>
                  </a:lnTo>
                  <a:lnTo>
                    <a:pt x="100214" y="19347"/>
                  </a:lnTo>
                  <a:lnTo>
                    <a:pt x="114299" y="53275"/>
                  </a:lnTo>
                  <a:lnTo>
                    <a:pt x="114299" y="60762"/>
                  </a:lnTo>
                  <a:lnTo>
                    <a:pt x="94907" y="99984"/>
                  </a:lnTo>
                  <a:lnTo>
                    <a:pt x="60902" y="114037"/>
                  </a:lnTo>
                  <a:lnTo>
                    <a:pt x="57149" y="114037"/>
                  </a:lnTo>
                  <a:lnTo>
                    <a:pt x="53397" y="114037"/>
                  </a:lnTo>
                  <a:lnTo>
                    <a:pt x="14085" y="94690"/>
                  </a:lnTo>
                  <a:lnTo>
                    <a:pt x="366" y="64470"/>
                  </a:lnTo>
                  <a:lnTo>
                    <a:pt x="0" y="6076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1014056" y="6664697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19392" y="99984"/>
                  </a:lnTo>
                  <a:lnTo>
                    <a:pt x="9631" y="88697"/>
                  </a:lnTo>
                  <a:lnTo>
                    <a:pt x="7546" y="85584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9631" y="25340"/>
                  </a:lnTo>
                  <a:lnTo>
                    <a:pt x="11716" y="22227"/>
                  </a:lnTo>
                  <a:lnTo>
                    <a:pt x="25399" y="9609"/>
                  </a:lnTo>
                  <a:lnTo>
                    <a:pt x="28519" y="7529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64618" y="365"/>
                  </a:lnTo>
                  <a:lnTo>
                    <a:pt x="68299" y="1095"/>
                  </a:lnTo>
                  <a:lnTo>
                    <a:pt x="71979" y="1826"/>
                  </a:lnTo>
                  <a:lnTo>
                    <a:pt x="88900" y="9609"/>
                  </a:lnTo>
                  <a:lnTo>
                    <a:pt x="92020" y="11689"/>
                  </a:lnTo>
                  <a:lnTo>
                    <a:pt x="113201" y="45895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88900" y="104428"/>
                  </a:lnTo>
                  <a:lnTo>
                    <a:pt x="68299" y="112942"/>
                  </a:lnTo>
                  <a:lnTo>
                    <a:pt x="64618" y="113672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3527914" y="8380259"/>
              <a:ext cx="114300" cy="466090"/>
            </a:xfrm>
            <a:custGeom>
              <a:avLst/>
              <a:gdLst/>
              <a:ahLst/>
              <a:cxnLst/>
              <a:rect l="l" t="t" r="r" b="b"/>
              <a:pathLst>
                <a:path w="114300" h="466090">
                  <a:moveTo>
                    <a:pt x="76200" y="427647"/>
                  </a:moveTo>
                  <a:lnTo>
                    <a:pt x="38100" y="427647"/>
                  </a:lnTo>
                  <a:lnTo>
                    <a:pt x="38100" y="465658"/>
                  </a:lnTo>
                  <a:lnTo>
                    <a:pt x="76200" y="465658"/>
                  </a:lnTo>
                  <a:lnTo>
                    <a:pt x="76200" y="427647"/>
                  </a:lnTo>
                  <a:close/>
                </a:path>
                <a:path w="114300" h="466090">
                  <a:moveTo>
                    <a:pt x="76200" y="351624"/>
                  </a:moveTo>
                  <a:lnTo>
                    <a:pt x="38100" y="351624"/>
                  </a:lnTo>
                  <a:lnTo>
                    <a:pt x="38100" y="389636"/>
                  </a:lnTo>
                  <a:lnTo>
                    <a:pt x="76200" y="389636"/>
                  </a:lnTo>
                  <a:lnTo>
                    <a:pt x="76200" y="351624"/>
                  </a:lnTo>
                  <a:close/>
                </a:path>
                <a:path w="114300" h="466090">
                  <a:moveTo>
                    <a:pt x="76200" y="275602"/>
                  </a:moveTo>
                  <a:lnTo>
                    <a:pt x="38100" y="275602"/>
                  </a:lnTo>
                  <a:lnTo>
                    <a:pt x="38100" y="313613"/>
                  </a:lnTo>
                  <a:lnTo>
                    <a:pt x="76200" y="313613"/>
                  </a:lnTo>
                  <a:lnTo>
                    <a:pt x="76200" y="275602"/>
                  </a:lnTo>
                  <a:close/>
                </a:path>
                <a:path w="114300" h="466090">
                  <a:moveTo>
                    <a:pt x="76200" y="199567"/>
                  </a:moveTo>
                  <a:lnTo>
                    <a:pt x="38100" y="199567"/>
                  </a:lnTo>
                  <a:lnTo>
                    <a:pt x="38100" y="237578"/>
                  </a:lnTo>
                  <a:lnTo>
                    <a:pt x="76200" y="237578"/>
                  </a:lnTo>
                  <a:lnTo>
                    <a:pt x="76200" y="199567"/>
                  </a:lnTo>
                  <a:close/>
                </a:path>
                <a:path w="114300" h="466090">
                  <a:moveTo>
                    <a:pt x="76200" y="123545"/>
                  </a:moveTo>
                  <a:lnTo>
                    <a:pt x="38100" y="123545"/>
                  </a:lnTo>
                  <a:lnTo>
                    <a:pt x="38100" y="161556"/>
                  </a:lnTo>
                  <a:lnTo>
                    <a:pt x="76200" y="161556"/>
                  </a:lnTo>
                  <a:lnTo>
                    <a:pt x="76200" y="123545"/>
                  </a:lnTo>
                  <a:close/>
                </a:path>
                <a:path w="114300" h="466090">
                  <a:moveTo>
                    <a:pt x="114300" y="53276"/>
                  </a:moveTo>
                  <a:lnTo>
                    <a:pt x="94907" y="14058"/>
                  </a:lnTo>
                  <a:lnTo>
                    <a:pt x="60896" y="0"/>
                  </a:lnTo>
                  <a:lnTo>
                    <a:pt x="53403" y="0"/>
                  </a:lnTo>
                  <a:lnTo>
                    <a:pt x="14084" y="19354"/>
                  </a:lnTo>
                  <a:lnTo>
                    <a:pt x="0" y="53276"/>
                  </a:lnTo>
                  <a:lnTo>
                    <a:pt x="0" y="60769"/>
                  </a:lnTo>
                  <a:lnTo>
                    <a:pt x="19392" y="99987"/>
                  </a:lnTo>
                  <a:lnTo>
                    <a:pt x="53403" y="114046"/>
                  </a:lnTo>
                  <a:lnTo>
                    <a:pt x="57150" y="114046"/>
                  </a:lnTo>
                  <a:lnTo>
                    <a:pt x="60896" y="114046"/>
                  </a:lnTo>
                  <a:lnTo>
                    <a:pt x="100215" y="94691"/>
                  </a:lnTo>
                  <a:lnTo>
                    <a:pt x="114300" y="60769"/>
                  </a:lnTo>
                  <a:lnTo>
                    <a:pt x="114300" y="5327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3527919" y="8380258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53397" y="114037"/>
                  </a:lnTo>
                  <a:lnTo>
                    <a:pt x="49681" y="113672"/>
                  </a:lnTo>
                  <a:lnTo>
                    <a:pt x="46000" y="112942"/>
                  </a:lnTo>
                  <a:lnTo>
                    <a:pt x="42320" y="112211"/>
                  </a:lnTo>
                  <a:lnTo>
                    <a:pt x="25399" y="104428"/>
                  </a:lnTo>
                  <a:lnTo>
                    <a:pt x="22279" y="102348"/>
                  </a:lnTo>
                  <a:lnTo>
                    <a:pt x="1098" y="68142"/>
                  </a:lnTo>
                  <a:lnTo>
                    <a:pt x="366" y="64470"/>
                  </a:lnTo>
                  <a:lnTo>
                    <a:pt x="0" y="60762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25399" y="9609"/>
                  </a:lnTo>
                  <a:lnTo>
                    <a:pt x="46000" y="1095"/>
                  </a:lnTo>
                  <a:lnTo>
                    <a:pt x="49681" y="365"/>
                  </a:lnTo>
                  <a:lnTo>
                    <a:pt x="53397" y="0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97561" y="16700"/>
                  </a:lnTo>
                  <a:lnTo>
                    <a:pt x="104668" y="25340"/>
                  </a:lnTo>
                  <a:lnTo>
                    <a:pt x="106753" y="28453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104668" y="88697"/>
                  </a:lnTo>
                  <a:lnTo>
                    <a:pt x="102583" y="91809"/>
                  </a:lnTo>
                  <a:lnTo>
                    <a:pt x="88900" y="104428"/>
                  </a:lnTo>
                  <a:lnTo>
                    <a:pt x="85780" y="106508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527919" y="887594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60762"/>
                  </a:moveTo>
                  <a:lnTo>
                    <a:pt x="0" y="53275"/>
                  </a:lnTo>
                  <a:lnTo>
                    <a:pt x="366" y="49567"/>
                  </a:lnTo>
                  <a:lnTo>
                    <a:pt x="19392" y="14053"/>
                  </a:lnTo>
                  <a:lnTo>
                    <a:pt x="53397" y="0"/>
                  </a:lnTo>
                  <a:lnTo>
                    <a:pt x="60902" y="0"/>
                  </a:lnTo>
                  <a:lnTo>
                    <a:pt x="100214" y="19347"/>
                  </a:lnTo>
                  <a:lnTo>
                    <a:pt x="114299" y="53275"/>
                  </a:lnTo>
                  <a:lnTo>
                    <a:pt x="114299" y="60762"/>
                  </a:lnTo>
                  <a:lnTo>
                    <a:pt x="94907" y="99984"/>
                  </a:lnTo>
                  <a:lnTo>
                    <a:pt x="60902" y="114037"/>
                  </a:lnTo>
                  <a:lnTo>
                    <a:pt x="57149" y="114037"/>
                  </a:lnTo>
                  <a:lnTo>
                    <a:pt x="53397" y="114037"/>
                  </a:lnTo>
                  <a:lnTo>
                    <a:pt x="14085" y="94690"/>
                  </a:lnTo>
                  <a:lnTo>
                    <a:pt x="366" y="64470"/>
                  </a:lnTo>
                  <a:lnTo>
                    <a:pt x="0" y="6076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3527919" y="887594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19392" y="99984"/>
                  </a:lnTo>
                  <a:lnTo>
                    <a:pt x="9631" y="88697"/>
                  </a:lnTo>
                  <a:lnTo>
                    <a:pt x="7546" y="85584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9631" y="25340"/>
                  </a:lnTo>
                  <a:lnTo>
                    <a:pt x="11716" y="22227"/>
                  </a:lnTo>
                  <a:lnTo>
                    <a:pt x="25399" y="9609"/>
                  </a:lnTo>
                  <a:lnTo>
                    <a:pt x="28519" y="7529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64618" y="365"/>
                  </a:lnTo>
                  <a:lnTo>
                    <a:pt x="68299" y="1095"/>
                  </a:lnTo>
                  <a:lnTo>
                    <a:pt x="71979" y="1826"/>
                  </a:lnTo>
                  <a:lnTo>
                    <a:pt x="88900" y="9609"/>
                  </a:lnTo>
                  <a:lnTo>
                    <a:pt x="92020" y="11689"/>
                  </a:lnTo>
                  <a:lnTo>
                    <a:pt x="113201" y="45895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88900" y="104428"/>
                  </a:lnTo>
                  <a:lnTo>
                    <a:pt x="68299" y="112942"/>
                  </a:lnTo>
                  <a:lnTo>
                    <a:pt x="64618" y="113672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203348" y="8380259"/>
              <a:ext cx="114300" cy="466090"/>
            </a:xfrm>
            <a:custGeom>
              <a:avLst/>
              <a:gdLst/>
              <a:ahLst/>
              <a:cxnLst/>
              <a:rect l="l" t="t" r="r" b="b"/>
              <a:pathLst>
                <a:path w="114300" h="466090">
                  <a:moveTo>
                    <a:pt x="76200" y="427647"/>
                  </a:moveTo>
                  <a:lnTo>
                    <a:pt x="38100" y="427647"/>
                  </a:lnTo>
                  <a:lnTo>
                    <a:pt x="38100" y="465658"/>
                  </a:lnTo>
                  <a:lnTo>
                    <a:pt x="76200" y="465658"/>
                  </a:lnTo>
                  <a:lnTo>
                    <a:pt x="76200" y="427647"/>
                  </a:lnTo>
                  <a:close/>
                </a:path>
                <a:path w="114300" h="466090">
                  <a:moveTo>
                    <a:pt x="76200" y="351624"/>
                  </a:moveTo>
                  <a:lnTo>
                    <a:pt x="38100" y="351624"/>
                  </a:lnTo>
                  <a:lnTo>
                    <a:pt x="38100" y="389636"/>
                  </a:lnTo>
                  <a:lnTo>
                    <a:pt x="76200" y="389636"/>
                  </a:lnTo>
                  <a:lnTo>
                    <a:pt x="76200" y="351624"/>
                  </a:lnTo>
                  <a:close/>
                </a:path>
                <a:path w="114300" h="466090">
                  <a:moveTo>
                    <a:pt x="76200" y="275602"/>
                  </a:moveTo>
                  <a:lnTo>
                    <a:pt x="38100" y="275602"/>
                  </a:lnTo>
                  <a:lnTo>
                    <a:pt x="38100" y="313613"/>
                  </a:lnTo>
                  <a:lnTo>
                    <a:pt x="76200" y="313613"/>
                  </a:lnTo>
                  <a:lnTo>
                    <a:pt x="76200" y="275602"/>
                  </a:lnTo>
                  <a:close/>
                </a:path>
                <a:path w="114300" h="466090">
                  <a:moveTo>
                    <a:pt x="76200" y="199567"/>
                  </a:moveTo>
                  <a:lnTo>
                    <a:pt x="38100" y="199567"/>
                  </a:lnTo>
                  <a:lnTo>
                    <a:pt x="38100" y="237578"/>
                  </a:lnTo>
                  <a:lnTo>
                    <a:pt x="76200" y="237578"/>
                  </a:lnTo>
                  <a:lnTo>
                    <a:pt x="76200" y="199567"/>
                  </a:lnTo>
                  <a:close/>
                </a:path>
                <a:path w="114300" h="466090">
                  <a:moveTo>
                    <a:pt x="76200" y="123545"/>
                  </a:moveTo>
                  <a:lnTo>
                    <a:pt x="38100" y="123545"/>
                  </a:lnTo>
                  <a:lnTo>
                    <a:pt x="38100" y="161556"/>
                  </a:lnTo>
                  <a:lnTo>
                    <a:pt x="76200" y="161556"/>
                  </a:lnTo>
                  <a:lnTo>
                    <a:pt x="76200" y="123545"/>
                  </a:lnTo>
                  <a:close/>
                </a:path>
                <a:path w="114300" h="466090">
                  <a:moveTo>
                    <a:pt x="114300" y="53276"/>
                  </a:moveTo>
                  <a:lnTo>
                    <a:pt x="94907" y="14058"/>
                  </a:lnTo>
                  <a:lnTo>
                    <a:pt x="60896" y="0"/>
                  </a:lnTo>
                  <a:lnTo>
                    <a:pt x="53390" y="0"/>
                  </a:lnTo>
                  <a:lnTo>
                    <a:pt x="14084" y="19354"/>
                  </a:lnTo>
                  <a:lnTo>
                    <a:pt x="0" y="53276"/>
                  </a:lnTo>
                  <a:lnTo>
                    <a:pt x="0" y="60769"/>
                  </a:lnTo>
                  <a:lnTo>
                    <a:pt x="19392" y="99987"/>
                  </a:lnTo>
                  <a:lnTo>
                    <a:pt x="53390" y="114046"/>
                  </a:lnTo>
                  <a:lnTo>
                    <a:pt x="57150" y="114046"/>
                  </a:lnTo>
                  <a:lnTo>
                    <a:pt x="60896" y="114046"/>
                  </a:lnTo>
                  <a:lnTo>
                    <a:pt x="100215" y="94691"/>
                  </a:lnTo>
                  <a:lnTo>
                    <a:pt x="114300" y="60769"/>
                  </a:lnTo>
                  <a:lnTo>
                    <a:pt x="114300" y="5327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203349" y="8380258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53397" y="114037"/>
                  </a:lnTo>
                  <a:lnTo>
                    <a:pt x="49681" y="113672"/>
                  </a:lnTo>
                  <a:lnTo>
                    <a:pt x="46000" y="112942"/>
                  </a:lnTo>
                  <a:lnTo>
                    <a:pt x="42320" y="112211"/>
                  </a:lnTo>
                  <a:lnTo>
                    <a:pt x="25399" y="104428"/>
                  </a:lnTo>
                  <a:lnTo>
                    <a:pt x="22279" y="102348"/>
                  </a:lnTo>
                  <a:lnTo>
                    <a:pt x="1098" y="68142"/>
                  </a:lnTo>
                  <a:lnTo>
                    <a:pt x="366" y="64470"/>
                  </a:lnTo>
                  <a:lnTo>
                    <a:pt x="0" y="60762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25399" y="9609"/>
                  </a:lnTo>
                  <a:lnTo>
                    <a:pt x="46000" y="1095"/>
                  </a:lnTo>
                  <a:lnTo>
                    <a:pt x="49681" y="365"/>
                  </a:lnTo>
                  <a:lnTo>
                    <a:pt x="53397" y="0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97561" y="16700"/>
                  </a:lnTo>
                  <a:lnTo>
                    <a:pt x="104668" y="25340"/>
                  </a:lnTo>
                  <a:lnTo>
                    <a:pt x="106753" y="28453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104668" y="88697"/>
                  </a:lnTo>
                  <a:lnTo>
                    <a:pt x="102583" y="91809"/>
                  </a:lnTo>
                  <a:lnTo>
                    <a:pt x="88900" y="104428"/>
                  </a:lnTo>
                  <a:lnTo>
                    <a:pt x="85780" y="106508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5203349" y="887594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60762"/>
                  </a:moveTo>
                  <a:lnTo>
                    <a:pt x="0" y="53275"/>
                  </a:lnTo>
                  <a:lnTo>
                    <a:pt x="366" y="49567"/>
                  </a:lnTo>
                  <a:lnTo>
                    <a:pt x="19392" y="14053"/>
                  </a:lnTo>
                  <a:lnTo>
                    <a:pt x="53397" y="0"/>
                  </a:lnTo>
                  <a:lnTo>
                    <a:pt x="60902" y="0"/>
                  </a:lnTo>
                  <a:lnTo>
                    <a:pt x="100214" y="19347"/>
                  </a:lnTo>
                  <a:lnTo>
                    <a:pt x="114299" y="53275"/>
                  </a:lnTo>
                  <a:lnTo>
                    <a:pt x="114299" y="60762"/>
                  </a:lnTo>
                  <a:lnTo>
                    <a:pt x="94907" y="99984"/>
                  </a:lnTo>
                  <a:lnTo>
                    <a:pt x="60902" y="114037"/>
                  </a:lnTo>
                  <a:lnTo>
                    <a:pt x="57149" y="114037"/>
                  </a:lnTo>
                  <a:lnTo>
                    <a:pt x="53397" y="114037"/>
                  </a:lnTo>
                  <a:lnTo>
                    <a:pt x="14085" y="94690"/>
                  </a:lnTo>
                  <a:lnTo>
                    <a:pt x="366" y="64470"/>
                  </a:lnTo>
                  <a:lnTo>
                    <a:pt x="0" y="6076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5203349" y="887594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19392" y="99984"/>
                  </a:lnTo>
                  <a:lnTo>
                    <a:pt x="9631" y="88697"/>
                  </a:lnTo>
                  <a:lnTo>
                    <a:pt x="7546" y="85584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9631" y="25340"/>
                  </a:lnTo>
                  <a:lnTo>
                    <a:pt x="11716" y="22227"/>
                  </a:lnTo>
                  <a:lnTo>
                    <a:pt x="25399" y="9609"/>
                  </a:lnTo>
                  <a:lnTo>
                    <a:pt x="28519" y="7529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64618" y="365"/>
                  </a:lnTo>
                  <a:lnTo>
                    <a:pt x="68299" y="1095"/>
                  </a:lnTo>
                  <a:lnTo>
                    <a:pt x="71979" y="1826"/>
                  </a:lnTo>
                  <a:lnTo>
                    <a:pt x="88900" y="9609"/>
                  </a:lnTo>
                  <a:lnTo>
                    <a:pt x="92020" y="11689"/>
                  </a:lnTo>
                  <a:lnTo>
                    <a:pt x="113201" y="45895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88900" y="104428"/>
                  </a:lnTo>
                  <a:lnTo>
                    <a:pt x="68299" y="112942"/>
                  </a:lnTo>
                  <a:lnTo>
                    <a:pt x="64618" y="113672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6935057" y="8380259"/>
              <a:ext cx="114300" cy="466090"/>
            </a:xfrm>
            <a:custGeom>
              <a:avLst/>
              <a:gdLst/>
              <a:ahLst/>
              <a:cxnLst/>
              <a:rect l="l" t="t" r="r" b="b"/>
              <a:pathLst>
                <a:path w="114300" h="466090">
                  <a:moveTo>
                    <a:pt x="76200" y="427647"/>
                  </a:moveTo>
                  <a:lnTo>
                    <a:pt x="38100" y="427647"/>
                  </a:lnTo>
                  <a:lnTo>
                    <a:pt x="38100" y="465658"/>
                  </a:lnTo>
                  <a:lnTo>
                    <a:pt x="76200" y="465658"/>
                  </a:lnTo>
                  <a:lnTo>
                    <a:pt x="76200" y="427647"/>
                  </a:lnTo>
                  <a:close/>
                </a:path>
                <a:path w="114300" h="466090">
                  <a:moveTo>
                    <a:pt x="76200" y="351624"/>
                  </a:moveTo>
                  <a:lnTo>
                    <a:pt x="38100" y="351624"/>
                  </a:lnTo>
                  <a:lnTo>
                    <a:pt x="38100" y="389636"/>
                  </a:lnTo>
                  <a:lnTo>
                    <a:pt x="76200" y="389636"/>
                  </a:lnTo>
                  <a:lnTo>
                    <a:pt x="76200" y="351624"/>
                  </a:lnTo>
                  <a:close/>
                </a:path>
                <a:path w="114300" h="466090">
                  <a:moveTo>
                    <a:pt x="76200" y="275602"/>
                  </a:moveTo>
                  <a:lnTo>
                    <a:pt x="38100" y="275602"/>
                  </a:lnTo>
                  <a:lnTo>
                    <a:pt x="38100" y="313613"/>
                  </a:lnTo>
                  <a:lnTo>
                    <a:pt x="76200" y="313613"/>
                  </a:lnTo>
                  <a:lnTo>
                    <a:pt x="76200" y="275602"/>
                  </a:lnTo>
                  <a:close/>
                </a:path>
                <a:path w="114300" h="466090">
                  <a:moveTo>
                    <a:pt x="76200" y="199567"/>
                  </a:moveTo>
                  <a:lnTo>
                    <a:pt x="38100" y="199567"/>
                  </a:lnTo>
                  <a:lnTo>
                    <a:pt x="38100" y="237578"/>
                  </a:lnTo>
                  <a:lnTo>
                    <a:pt x="76200" y="237578"/>
                  </a:lnTo>
                  <a:lnTo>
                    <a:pt x="76200" y="199567"/>
                  </a:lnTo>
                  <a:close/>
                </a:path>
                <a:path w="114300" h="466090">
                  <a:moveTo>
                    <a:pt x="76200" y="123545"/>
                  </a:moveTo>
                  <a:lnTo>
                    <a:pt x="38100" y="123545"/>
                  </a:lnTo>
                  <a:lnTo>
                    <a:pt x="38100" y="161556"/>
                  </a:lnTo>
                  <a:lnTo>
                    <a:pt x="76200" y="161556"/>
                  </a:lnTo>
                  <a:lnTo>
                    <a:pt x="76200" y="123545"/>
                  </a:lnTo>
                  <a:close/>
                </a:path>
                <a:path w="114300" h="466090">
                  <a:moveTo>
                    <a:pt x="114300" y="53276"/>
                  </a:moveTo>
                  <a:lnTo>
                    <a:pt x="94907" y="14058"/>
                  </a:lnTo>
                  <a:lnTo>
                    <a:pt x="60896" y="0"/>
                  </a:lnTo>
                  <a:lnTo>
                    <a:pt x="53390" y="0"/>
                  </a:lnTo>
                  <a:lnTo>
                    <a:pt x="14084" y="19354"/>
                  </a:lnTo>
                  <a:lnTo>
                    <a:pt x="0" y="53276"/>
                  </a:lnTo>
                  <a:lnTo>
                    <a:pt x="0" y="60769"/>
                  </a:lnTo>
                  <a:lnTo>
                    <a:pt x="19392" y="99987"/>
                  </a:lnTo>
                  <a:lnTo>
                    <a:pt x="53390" y="114046"/>
                  </a:lnTo>
                  <a:lnTo>
                    <a:pt x="57150" y="114046"/>
                  </a:lnTo>
                  <a:lnTo>
                    <a:pt x="60896" y="114046"/>
                  </a:lnTo>
                  <a:lnTo>
                    <a:pt x="100215" y="94691"/>
                  </a:lnTo>
                  <a:lnTo>
                    <a:pt x="114300" y="60769"/>
                  </a:lnTo>
                  <a:lnTo>
                    <a:pt x="114300" y="5327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6935058" y="8380258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53397" y="114037"/>
                  </a:lnTo>
                  <a:lnTo>
                    <a:pt x="49681" y="113672"/>
                  </a:lnTo>
                  <a:lnTo>
                    <a:pt x="46000" y="112942"/>
                  </a:lnTo>
                  <a:lnTo>
                    <a:pt x="42320" y="112211"/>
                  </a:lnTo>
                  <a:lnTo>
                    <a:pt x="25399" y="104428"/>
                  </a:lnTo>
                  <a:lnTo>
                    <a:pt x="22279" y="102348"/>
                  </a:lnTo>
                  <a:lnTo>
                    <a:pt x="1098" y="68142"/>
                  </a:lnTo>
                  <a:lnTo>
                    <a:pt x="366" y="64470"/>
                  </a:lnTo>
                  <a:lnTo>
                    <a:pt x="0" y="60762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25399" y="9609"/>
                  </a:lnTo>
                  <a:lnTo>
                    <a:pt x="46000" y="1095"/>
                  </a:lnTo>
                  <a:lnTo>
                    <a:pt x="49681" y="365"/>
                  </a:lnTo>
                  <a:lnTo>
                    <a:pt x="53397" y="0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97561" y="16700"/>
                  </a:lnTo>
                  <a:lnTo>
                    <a:pt x="104668" y="25340"/>
                  </a:lnTo>
                  <a:lnTo>
                    <a:pt x="106753" y="28453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104668" y="88697"/>
                  </a:lnTo>
                  <a:lnTo>
                    <a:pt x="102583" y="91809"/>
                  </a:lnTo>
                  <a:lnTo>
                    <a:pt x="88900" y="104428"/>
                  </a:lnTo>
                  <a:lnTo>
                    <a:pt x="85780" y="106508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6935058" y="887594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60762"/>
                  </a:moveTo>
                  <a:lnTo>
                    <a:pt x="0" y="53275"/>
                  </a:lnTo>
                  <a:lnTo>
                    <a:pt x="366" y="49567"/>
                  </a:lnTo>
                  <a:lnTo>
                    <a:pt x="19392" y="14053"/>
                  </a:lnTo>
                  <a:lnTo>
                    <a:pt x="53397" y="0"/>
                  </a:lnTo>
                  <a:lnTo>
                    <a:pt x="60902" y="0"/>
                  </a:lnTo>
                  <a:lnTo>
                    <a:pt x="100214" y="19347"/>
                  </a:lnTo>
                  <a:lnTo>
                    <a:pt x="114299" y="53275"/>
                  </a:lnTo>
                  <a:lnTo>
                    <a:pt x="114299" y="60762"/>
                  </a:lnTo>
                  <a:lnTo>
                    <a:pt x="94907" y="99984"/>
                  </a:lnTo>
                  <a:lnTo>
                    <a:pt x="60902" y="114037"/>
                  </a:lnTo>
                  <a:lnTo>
                    <a:pt x="57149" y="114037"/>
                  </a:lnTo>
                  <a:lnTo>
                    <a:pt x="53397" y="114037"/>
                  </a:lnTo>
                  <a:lnTo>
                    <a:pt x="14085" y="94690"/>
                  </a:lnTo>
                  <a:lnTo>
                    <a:pt x="366" y="64470"/>
                  </a:lnTo>
                  <a:lnTo>
                    <a:pt x="0" y="6076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6935058" y="887594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57149" y="114037"/>
                  </a:moveTo>
                  <a:lnTo>
                    <a:pt x="19392" y="99984"/>
                  </a:lnTo>
                  <a:lnTo>
                    <a:pt x="9631" y="88697"/>
                  </a:lnTo>
                  <a:lnTo>
                    <a:pt x="7546" y="85584"/>
                  </a:lnTo>
                  <a:lnTo>
                    <a:pt x="0" y="57018"/>
                  </a:lnTo>
                  <a:lnTo>
                    <a:pt x="0" y="53275"/>
                  </a:lnTo>
                  <a:lnTo>
                    <a:pt x="366" y="49567"/>
                  </a:lnTo>
                  <a:lnTo>
                    <a:pt x="1098" y="45895"/>
                  </a:lnTo>
                  <a:lnTo>
                    <a:pt x="1830" y="42223"/>
                  </a:lnTo>
                  <a:lnTo>
                    <a:pt x="9631" y="25340"/>
                  </a:lnTo>
                  <a:lnTo>
                    <a:pt x="11716" y="22227"/>
                  </a:lnTo>
                  <a:lnTo>
                    <a:pt x="25399" y="9609"/>
                  </a:lnTo>
                  <a:lnTo>
                    <a:pt x="28519" y="7529"/>
                  </a:lnTo>
                  <a:lnTo>
                    <a:pt x="57149" y="0"/>
                  </a:lnTo>
                  <a:lnTo>
                    <a:pt x="60902" y="0"/>
                  </a:lnTo>
                  <a:lnTo>
                    <a:pt x="64618" y="365"/>
                  </a:lnTo>
                  <a:lnTo>
                    <a:pt x="68299" y="1095"/>
                  </a:lnTo>
                  <a:lnTo>
                    <a:pt x="71979" y="1826"/>
                  </a:lnTo>
                  <a:lnTo>
                    <a:pt x="88900" y="9609"/>
                  </a:lnTo>
                  <a:lnTo>
                    <a:pt x="92020" y="11689"/>
                  </a:lnTo>
                  <a:lnTo>
                    <a:pt x="113201" y="45895"/>
                  </a:lnTo>
                  <a:lnTo>
                    <a:pt x="114299" y="57018"/>
                  </a:lnTo>
                  <a:lnTo>
                    <a:pt x="114299" y="60762"/>
                  </a:lnTo>
                  <a:lnTo>
                    <a:pt x="113933" y="64470"/>
                  </a:lnTo>
                  <a:lnTo>
                    <a:pt x="113201" y="68142"/>
                  </a:lnTo>
                  <a:lnTo>
                    <a:pt x="112469" y="71814"/>
                  </a:lnTo>
                  <a:lnTo>
                    <a:pt x="88900" y="104428"/>
                  </a:lnTo>
                  <a:lnTo>
                    <a:pt x="68299" y="112942"/>
                  </a:lnTo>
                  <a:lnTo>
                    <a:pt x="64618" y="113672"/>
                  </a:lnTo>
                  <a:lnTo>
                    <a:pt x="60902" y="114037"/>
                  </a:lnTo>
                  <a:lnTo>
                    <a:pt x="57149" y="114037"/>
                  </a:lnTo>
                  <a:close/>
                </a:path>
              </a:pathLst>
            </a:custGeom>
            <a:ln w="3805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12872856" y="9000614"/>
            <a:ext cx="310134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6560" algn="l"/>
              </a:tabLst>
            </a:pPr>
            <a:r>
              <a:rPr dirty="0" sz="2000" spc="165">
                <a:latin typeface="Trebuchet MS"/>
                <a:cs typeface="Trebuchet MS"/>
              </a:rPr>
              <a:t>Standard</a:t>
            </a:r>
            <a:r>
              <a:rPr dirty="0" sz="2000" spc="-65">
                <a:latin typeface="Trebuchet MS"/>
                <a:cs typeface="Trebuchet MS"/>
              </a:rPr>
              <a:t> </a:t>
            </a:r>
            <a:r>
              <a:rPr dirty="0" sz="2000" spc="100">
                <a:latin typeface="Trebuchet MS"/>
                <a:cs typeface="Trebuchet MS"/>
              </a:rPr>
              <a:t>2	</a:t>
            </a:r>
            <a:r>
              <a:rPr dirty="0" sz="2100" spc="180">
                <a:latin typeface="Trebuchet MS"/>
                <a:cs typeface="Trebuchet MS"/>
              </a:rPr>
              <a:t>Standard</a:t>
            </a:r>
            <a:r>
              <a:rPr dirty="0" sz="2100" spc="-150">
                <a:latin typeface="Trebuchet MS"/>
                <a:cs typeface="Trebuchet MS"/>
              </a:rPr>
              <a:t> </a:t>
            </a:r>
            <a:r>
              <a:rPr dirty="0" sz="2100" spc="-430">
                <a:latin typeface="Trebuchet MS"/>
                <a:cs typeface="Trebuchet MS"/>
              </a:rPr>
              <a:t>1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6620383" y="8975596"/>
            <a:ext cx="7442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85">
                <a:latin typeface="Trebuchet MS"/>
                <a:cs typeface="Trebuchet MS"/>
              </a:rPr>
              <a:t>Plus</a:t>
            </a:r>
            <a:r>
              <a:rPr dirty="0" sz="2000" spc="-145">
                <a:latin typeface="Trebuchet MS"/>
                <a:cs typeface="Trebuchet MS"/>
              </a:rPr>
              <a:t> </a:t>
            </a:r>
            <a:r>
              <a:rPr dirty="0" sz="2000" spc="10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09030" y="0"/>
            <a:ext cx="4178970" cy="635024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6670019" cy="6291580"/>
            <a:chOff x="0" y="0"/>
            <a:chExt cx="16670019" cy="62915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562400" cy="62913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6669511" cy="416356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908034" y="7981457"/>
            <a:ext cx="7379970" cy="2305685"/>
            <a:chOff x="10908034" y="7981457"/>
            <a:chExt cx="7379970" cy="230568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08034" y="7981457"/>
              <a:ext cx="7379965" cy="23055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31173" y="9177096"/>
              <a:ext cx="933449" cy="9905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94454" y="9177096"/>
              <a:ext cx="1000124" cy="99059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9421367" y="160145"/>
            <a:ext cx="8867140" cy="7395845"/>
            <a:chOff x="9421367" y="160145"/>
            <a:chExt cx="8867140" cy="739584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97558" y="160145"/>
              <a:ext cx="4090441" cy="56578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21367" y="3553967"/>
              <a:ext cx="7677911" cy="400202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468393" y="6984476"/>
            <a:ext cx="248729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140" b="1">
                <a:latin typeface="Trebuchet MS"/>
                <a:cs typeface="Trebuchet MS"/>
              </a:rPr>
              <a:t>D</a:t>
            </a:r>
            <a:r>
              <a:rPr dirty="0" sz="3200" spc="50" b="1">
                <a:latin typeface="Trebuchet MS"/>
                <a:cs typeface="Trebuchet MS"/>
              </a:rPr>
              <a:t>h</a:t>
            </a:r>
            <a:r>
              <a:rPr dirty="0" sz="3200" spc="315" b="1">
                <a:latin typeface="Trebuchet MS"/>
                <a:cs typeface="Trebuchet MS"/>
              </a:rPr>
              <a:t>a</a:t>
            </a:r>
            <a:r>
              <a:rPr dirty="0" sz="3200" spc="160" b="1">
                <a:latin typeface="Trebuchet MS"/>
                <a:cs typeface="Trebuchet MS"/>
              </a:rPr>
              <a:t>v</a:t>
            </a:r>
            <a:r>
              <a:rPr dirty="0" sz="3200" spc="315" b="1">
                <a:latin typeface="Trebuchet MS"/>
                <a:cs typeface="Trebuchet MS"/>
              </a:rPr>
              <a:t>a</a:t>
            </a:r>
            <a:r>
              <a:rPr dirty="0" sz="3200" spc="5" b="1">
                <a:latin typeface="Trebuchet MS"/>
                <a:cs typeface="Trebuchet MS"/>
              </a:rPr>
              <a:t>l</a:t>
            </a:r>
            <a:r>
              <a:rPr dirty="0" sz="3200" spc="-415" b="1">
                <a:latin typeface="Trebuchet MS"/>
                <a:cs typeface="Trebuchet MS"/>
              </a:rPr>
              <a:t> </a:t>
            </a:r>
            <a:r>
              <a:rPr dirty="0" sz="3200" spc="85" b="1">
                <a:latin typeface="Trebuchet MS"/>
                <a:cs typeface="Trebuchet MS"/>
              </a:rPr>
              <a:t>P</a:t>
            </a:r>
            <a:r>
              <a:rPr dirty="0" sz="3200" spc="315" b="1">
                <a:latin typeface="Trebuchet MS"/>
                <a:cs typeface="Trebuchet MS"/>
              </a:rPr>
              <a:t>a</a:t>
            </a:r>
            <a:r>
              <a:rPr dirty="0" sz="3200" spc="-170" b="1">
                <a:latin typeface="Trebuchet MS"/>
                <a:cs typeface="Trebuchet MS"/>
              </a:rPr>
              <a:t>t</a:t>
            </a:r>
            <a:r>
              <a:rPr dirty="0" sz="3200" spc="-75" b="1">
                <a:latin typeface="Trebuchet MS"/>
                <a:cs typeface="Trebuchet MS"/>
              </a:rPr>
              <a:t>e</a:t>
            </a:r>
            <a:r>
              <a:rPr dirty="0" sz="3200" spc="5" b="1">
                <a:latin typeface="Trebuchet MS"/>
                <a:cs typeface="Trebuchet MS"/>
              </a:rPr>
              <a:t>l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450" y="6743174"/>
            <a:ext cx="3774440" cy="842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85" b="1">
                <a:latin typeface="Trebuchet MS"/>
                <a:cs typeface="Trebuchet MS"/>
              </a:rPr>
              <a:t>H</a:t>
            </a:r>
            <a:r>
              <a:rPr dirty="0" sz="3200" spc="-75" b="1">
                <a:latin typeface="Trebuchet MS"/>
                <a:cs typeface="Trebuchet MS"/>
              </a:rPr>
              <a:t>e</a:t>
            </a:r>
            <a:r>
              <a:rPr dirty="0" sz="3200" spc="235" b="1">
                <a:latin typeface="Trebuchet MS"/>
                <a:cs typeface="Trebuchet MS"/>
              </a:rPr>
              <a:t>m</a:t>
            </a:r>
            <a:r>
              <a:rPr dirty="0" sz="3200" spc="315" b="1">
                <a:latin typeface="Trebuchet MS"/>
                <a:cs typeface="Trebuchet MS"/>
              </a:rPr>
              <a:t>a</a:t>
            </a:r>
            <a:r>
              <a:rPr dirty="0" sz="3200" spc="60" b="1">
                <a:latin typeface="Trebuchet MS"/>
                <a:cs typeface="Trebuchet MS"/>
              </a:rPr>
              <a:t>n</a:t>
            </a:r>
            <a:r>
              <a:rPr dirty="0" sz="3200" spc="315" b="1">
                <a:latin typeface="Trebuchet MS"/>
                <a:cs typeface="Trebuchet MS"/>
              </a:rPr>
              <a:t>a</a:t>
            </a:r>
            <a:r>
              <a:rPr dirty="0" sz="3200" spc="60" b="1">
                <a:latin typeface="Trebuchet MS"/>
                <a:cs typeface="Trebuchet MS"/>
              </a:rPr>
              <a:t>n</a:t>
            </a:r>
            <a:r>
              <a:rPr dirty="0" sz="3200" spc="325" b="1">
                <a:latin typeface="Trebuchet MS"/>
                <a:cs typeface="Trebuchet MS"/>
              </a:rPr>
              <a:t>d</a:t>
            </a:r>
            <a:r>
              <a:rPr dirty="0" sz="3200" spc="-415" b="1">
                <a:latin typeface="Trebuchet MS"/>
                <a:cs typeface="Trebuchet MS"/>
              </a:rPr>
              <a:t> </a:t>
            </a:r>
            <a:r>
              <a:rPr dirty="0" sz="3200" spc="350" b="1">
                <a:latin typeface="Trebuchet MS"/>
                <a:cs typeface="Trebuchet MS"/>
              </a:rPr>
              <a:t>V</a:t>
            </a:r>
            <a:r>
              <a:rPr dirty="0" sz="3200" spc="315" b="1">
                <a:latin typeface="Trebuchet MS"/>
                <a:cs typeface="Trebuchet MS"/>
              </a:rPr>
              <a:t>a</a:t>
            </a:r>
            <a:r>
              <a:rPr dirty="0" sz="3200" spc="160" b="1">
                <a:latin typeface="Trebuchet MS"/>
                <a:cs typeface="Trebuchet MS"/>
              </a:rPr>
              <a:t>d</a:t>
            </a:r>
            <a:r>
              <a:rPr dirty="0" sz="3200" spc="-155" b="1">
                <a:latin typeface="Trebuchet MS"/>
                <a:cs typeface="Trebuchet MS"/>
              </a:rPr>
              <a:t>i</a:t>
            </a:r>
            <a:r>
              <a:rPr dirty="0" sz="3200" spc="160" b="1">
                <a:latin typeface="Trebuchet MS"/>
                <a:cs typeface="Trebuchet MS"/>
              </a:rPr>
              <a:t>v</a:t>
            </a:r>
            <a:r>
              <a:rPr dirty="0" sz="3200" spc="-75" b="1">
                <a:latin typeface="Trebuchet MS"/>
                <a:cs typeface="Trebuchet MS"/>
              </a:rPr>
              <a:t>e</a:t>
            </a:r>
            <a:r>
              <a:rPr dirty="0" sz="3200" spc="5" b="1">
                <a:latin typeface="Trebuchet MS"/>
                <a:cs typeface="Trebuchet MS"/>
              </a:rPr>
              <a:t>l</a:t>
            </a:r>
            <a:endParaRPr sz="3200">
              <a:latin typeface="Trebuchet MS"/>
              <a:cs typeface="Trebuchet MS"/>
            </a:endParaRPr>
          </a:p>
          <a:p>
            <a:pPr marL="19685">
              <a:lnSpc>
                <a:spcPct val="100000"/>
              </a:lnSpc>
              <a:spcBef>
                <a:spcPts val="70"/>
              </a:spcBef>
            </a:pPr>
            <a:r>
              <a:rPr dirty="0" sz="2100" spc="-125">
                <a:latin typeface="Verdana"/>
                <a:cs typeface="Verdana"/>
              </a:rPr>
              <a:t>aka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20" b="1">
                <a:solidFill>
                  <a:srgbClr val="12239D"/>
                </a:solidFill>
                <a:latin typeface="Arial"/>
                <a:cs typeface="Arial"/>
              </a:rPr>
              <a:t>Tony</a:t>
            </a:r>
            <a:r>
              <a:rPr dirty="0" sz="2100" spc="-90" b="1">
                <a:solidFill>
                  <a:srgbClr val="12239D"/>
                </a:solidFill>
                <a:latin typeface="Arial"/>
                <a:cs typeface="Arial"/>
              </a:rPr>
              <a:t> </a:t>
            </a:r>
            <a:r>
              <a:rPr dirty="0" sz="2100" spc="20" b="1">
                <a:solidFill>
                  <a:srgbClr val="12239D"/>
                </a:solidFill>
                <a:latin typeface="Arial"/>
                <a:cs typeface="Arial"/>
              </a:rPr>
              <a:t>Sharma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461524" y="6410632"/>
            <a:ext cx="2451100" cy="1045210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dirty="0" sz="3200" spc="60" b="1">
                <a:latin typeface="Trebuchet MS"/>
                <a:cs typeface="Trebuchet MS"/>
              </a:rPr>
              <a:t>B</a:t>
            </a:r>
            <a:r>
              <a:rPr dirty="0" sz="3200" spc="50" b="1">
                <a:latin typeface="Trebuchet MS"/>
                <a:cs typeface="Trebuchet MS"/>
              </a:rPr>
              <a:t>h</a:t>
            </a:r>
            <a:r>
              <a:rPr dirty="0" sz="3200" spc="315" b="1">
                <a:latin typeface="Trebuchet MS"/>
                <a:cs typeface="Trebuchet MS"/>
              </a:rPr>
              <a:t>a</a:t>
            </a:r>
            <a:r>
              <a:rPr dirty="0" sz="3200" spc="160" b="1">
                <a:latin typeface="Trebuchet MS"/>
                <a:cs typeface="Trebuchet MS"/>
              </a:rPr>
              <a:t>v</a:t>
            </a:r>
            <a:r>
              <a:rPr dirty="0" sz="3200" spc="-155" b="1">
                <a:latin typeface="Trebuchet MS"/>
                <a:cs typeface="Trebuchet MS"/>
              </a:rPr>
              <a:t>i</a:t>
            </a:r>
            <a:r>
              <a:rPr dirty="0" sz="3200" spc="225" b="1">
                <a:latin typeface="Trebuchet MS"/>
                <a:cs typeface="Trebuchet MS"/>
              </a:rPr>
              <a:t>n</a:t>
            </a:r>
            <a:r>
              <a:rPr dirty="0" sz="3200" spc="-415" b="1">
                <a:latin typeface="Trebuchet MS"/>
                <a:cs typeface="Trebuchet MS"/>
              </a:rPr>
              <a:t> </a:t>
            </a:r>
            <a:r>
              <a:rPr dirty="0" sz="3200" spc="85" b="1">
                <a:latin typeface="Trebuchet MS"/>
                <a:cs typeface="Trebuchet MS"/>
              </a:rPr>
              <a:t>P</a:t>
            </a:r>
            <a:r>
              <a:rPr dirty="0" sz="3200" spc="315" b="1">
                <a:latin typeface="Trebuchet MS"/>
                <a:cs typeface="Trebuchet MS"/>
              </a:rPr>
              <a:t>a</a:t>
            </a:r>
            <a:r>
              <a:rPr dirty="0" sz="3200" spc="-170" b="1">
                <a:latin typeface="Trebuchet MS"/>
                <a:cs typeface="Trebuchet MS"/>
              </a:rPr>
              <a:t>t</a:t>
            </a:r>
            <a:r>
              <a:rPr dirty="0" sz="3200" spc="-75" b="1">
                <a:latin typeface="Trebuchet MS"/>
                <a:cs typeface="Trebuchet MS"/>
              </a:rPr>
              <a:t>e</a:t>
            </a:r>
            <a:r>
              <a:rPr dirty="0" sz="3200" spc="5" b="1">
                <a:latin typeface="Trebuchet MS"/>
                <a:cs typeface="Trebuchet MS"/>
              </a:rPr>
              <a:t>l</a:t>
            </a:r>
            <a:endParaRPr sz="3200">
              <a:latin typeface="Trebuchet MS"/>
              <a:cs typeface="Trebuchet MS"/>
            </a:endParaRPr>
          </a:p>
          <a:p>
            <a:pPr marL="91440">
              <a:lnSpc>
                <a:spcPct val="100000"/>
              </a:lnSpc>
              <a:spcBef>
                <a:spcPts val="660"/>
              </a:spcBef>
            </a:pPr>
            <a:r>
              <a:rPr dirty="0" sz="2100" spc="-125">
                <a:latin typeface="Verdana"/>
                <a:cs typeface="Verdana"/>
              </a:rPr>
              <a:t>aka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20" b="1">
                <a:solidFill>
                  <a:srgbClr val="12239D"/>
                </a:solidFill>
                <a:latin typeface="Arial"/>
                <a:cs typeface="Arial"/>
              </a:rPr>
              <a:t>Bruce</a:t>
            </a:r>
            <a:r>
              <a:rPr dirty="0" sz="2100" spc="-90" b="1">
                <a:solidFill>
                  <a:srgbClr val="12239D"/>
                </a:solidFill>
                <a:latin typeface="Arial"/>
                <a:cs typeface="Arial"/>
              </a:rPr>
              <a:t> </a:t>
            </a:r>
            <a:r>
              <a:rPr dirty="0" sz="2100" spc="55" b="1">
                <a:solidFill>
                  <a:srgbClr val="12239D"/>
                </a:solidFill>
                <a:latin typeface="Arial"/>
                <a:cs typeface="Arial"/>
              </a:rPr>
              <a:t>Haryali</a:t>
            </a:r>
            <a:endParaRPr sz="2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82075" y="7427958"/>
            <a:ext cx="227139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25">
                <a:latin typeface="Verdana"/>
                <a:cs typeface="Verdana"/>
              </a:rPr>
              <a:t>aka</a:t>
            </a:r>
            <a:r>
              <a:rPr dirty="0" sz="2100" spc="-225">
                <a:latin typeface="Verdana"/>
                <a:cs typeface="Verdana"/>
              </a:rPr>
              <a:t> </a:t>
            </a:r>
            <a:r>
              <a:rPr dirty="0" sz="2100" spc="65" b="1">
                <a:solidFill>
                  <a:srgbClr val="12239D"/>
                </a:solidFill>
                <a:latin typeface="Arial"/>
                <a:cs typeface="Arial"/>
              </a:rPr>
              <a:t>Peter</a:t>
            </a:r>
            <a:r>
              <a:rPr dirty="0" sz="2100" spc="-90" b="1">
                <a:solidFill>
                  <a:srgbClr val="12239D"/>
                </a:solidFill>
                <a:latin typeface="Arial"/>
                <a:cs typeface="Arial"/>
              </a:rPr>
              <a:t> </a:t>
            </a:r>
            <a:r>
              <a:rPr dirty="0" sz="2100" spc="35" b="1">
                <a:solidFill>
                  <a:srgbClr val="12239D"/>
                </a:solidFill>
                <a:latin typeface="Arial"/>
                <a:cs typeface="Arial"/>
              </a:rPr>
              <a:t>Pandey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230600" y="8948927"/>
            <a:ext cx="1188719" cy="133807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413302" y="7278124"/>
            <a:ext cx="6654800" cy="27317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7750" spc="-5410">
                <a:latin typeface="Trebuchet MS"/>
                <a:cs typeface="Trebuchet MS"/>
              </a:rPr>
              <a:t>T</a:t>
            </a:r>
            <a:r>
              <a:rPr dirty="0" sz="17750" spc="-3795">
                <a:latin typeface="Trebuchet MS"/>
                <a:cs typeface="Trebuchet MS"/>
              </a:rPr>
              <a:t>h</a:t>
            </a:r>
            <a:r>
              <a:rPr dirty="0" sz="17750" spc="-4735">
                <a:latin typeface="Trebuchet MS"/>
                <a:cs typeface="Trebuchet MS"/>
              </a:rPr>
              <a:t>a</a:t>
            </a:r>
            <a:r>
              <a:rPr dirty="0" sz="17750" spc="-4325">
                <a:latin typeface="Trebuchet MS"/>
                <a:cs typeface="Trebuchet MS"/>
              </a:rPr>
              <a:t>n</a:t>
            </a:r>
            <a:r>
              <a:rPr dirty="0" sz="17750" spc="-3165">
                <a:latin typeface="Trebuchet MS"/>
                <a:cs typeface="Trebuchet MS"/>
              </a:rPr>
              <a:t>k</a:t>
            </a:r>
            <a:r>
              <a:rPr dirty="0" sz="17750" spc="1395">
                <a:latin typeface="Trebuchet MS"/>
                <a:cs typeface="Trebuchet MS"/>
              </a:rPr>
              <a:t> </a:t>
            </a:r>
            <a:r>
              <a:rPr dirty="0" sz="17750" spc="-2900">
                <a:latin typeface="Trebuchet MS"/>
                <a:cs typeface="Trebuchet MS"/>
              </a:rPr>
              <a:t>y</a:t>
            </a:r>
            <a:r>
              <a:rPr dirty="0" sz="17750" spc="-6050">
                <a:latin typeface="Trebuchet MS"/>
                <a:cs typeface="Trebuchet MS"/>
              </a:rPr>
              <a:t>o</a:t>
            </a:r>
            <a:r>
              <a:rPr dirty="0" sz="17750" spc="-3865">
                <a:latin typeface="Trebuchet MS"/>
                <a:cs typeface="Trebuchet MS"/>
              </a:rPr>
              <a:t>u</a:t>
            </a:r>
            <a:r>
              <a:rPr dirty="0" sz="17750" spc="-2825">
                <a:latin typeface="Trebuchet MS"/>
                <a:cs typeface="Trebuchet MS"/>
              </a:rPr>
              <a:t>!</a:t>
            </a:r>
            <a:endParaRPr sz="1775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0"/>
            <a:ext cx="17185005" cy="7556500"/>
            <a:chOff x="0" y="0"/>
            <a:chExt cx="17185005" cy="755650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06711" y="3553967"/>
              <a:ext cx="7677911" cy="40020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22372" y="2237113"/>
              <a:ext cx="4781549" cy="49053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2334863"/>
              <a:ext cx="5100261" cy="45624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16791431" cy="4166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1320000">
            <a:off x="-803040" y="3290998"/>
            <a:ext cx="20299254" cy="4591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440"/>
              </a:lnSpc>
            </a:pPr>
            <a:r>
              <a:rPr dirty="0" sz="36150" spc="-630" b="1">
                <a:solidFill>
                  <a:srgbClr val="F5F1D5"/>
                </a:solidFill>
                <a:latin typeface="Arial"/>
                <a:cs typeface="Arial"/>
              </a:rPr>
              <a:t>A</a:t>
            </a:r>
            <a:r>
              <a:rPr dirty="0" sz="36150" spc="-630" b="1">
                <a:solidFill>
                  <a:srgbClr val="F5F1D5"/>
                </a:solidFill>
                <a:latin typeface="Arial"/>
                <a:cs typeface="Arial"/>
              </a:rPr>
              <a:t>G</a:t>
            </a:r>
            <a:r>
              <a:rPr dirty="0" sz="36150" spc="-630" b="1">
                <a:solidFill>
                  <a:srgbClr val="F5F1D5"/>
                </a:solidFill>
                <a:latin typeface="Arial"/>
                <a:cs typeface="Arial"/>
              </a:rPr>
              <a:t>E</a:t>
            </a:r>
            <a:r>
              <a:rPr dirty="0" baseline="-1152" sz="54225" spc="-944" b="1">
                <a:solidFill>
                  <a:srgbClr val="F5F1D5"/>
                </a:solidFill>
                <a:latin typeface="Arial"/>
                <a:cs typeface="Arial"/>
              </a:rPr>
              <a:t>N</a:t>
            </a:r>
            <a:r>
              <a:rPr dirty="0" baseline="-1613" sz="54225" spc="-944" b="1">
                <a:solidFill>
                  <a:srgbClr val="F5F1D5"/>
                </a:solidFill>
                <a:latin typeface="Arial"/>
                <a:cs typeface="Arial"/>
              </a:rPr>
              <a:t>D</a:t>
            </a:r>
            <a:r>
              <a:rPr dirty="0" baseline="-1997" sz="54225" spc="-944" b="1">
                <a:solidFill>
                  <a:srgbClr val="F5F1D5"/>
                </a:solidFill>
                <a:latin typeface="Arial"/>
                <a:cs typeface="Arial"/>
              </a:rPr>
              <a:t>A</a:t>
            </a:r>
            <a:endParaRPr baseline="-1997" sz="54225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618450"/>
            <a:ext cx="282765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910">
                <a:solidFill>
                  <a:srgbClr val="12239D"/>
                </a:solidFill>
              </a:rPr>
              <a:t>W</a:t>
            </a:r>
            <a:r>
              <a:rPr dirty="0" sz="7200" spc="-80">
                <a:solidFill>
                  <a:srgbClr val="12239D"/>
                </a:solidFill>
              </a:rPr>
              <a:t>H</a:t>
            </a:r>
            <a:r>
              <a:rPr dirty="0" sz="7200" spc="130">
                <a:solidFill>
                  <a:srgbClr val="12239D"/>
                </a:solidFill>
              </a:rPr>
              <a:t>Y</a:t>
            </a:r>
            <a:r>
              <a:rPr dirty="0" sz="7200" spc="-110">
                <a:solidFill>
                  <a:srgbClr val="12239D"/>
                </a:solidFill>
              </a:rPr>
              <a:t>?</a:t>
            </a:r>
            <a:endParaRPr sz="7200"/>
          </a:p>
        </p:txBody>
      </p:sp>
      <p:sp>
        <p:nvSpPr>
          <p:cNvPr id="4" name="object 4"/>
          <p:cNvSpPr txBox="1"/>
          <p:nvPr/>
        </p:nvSpPr>
        <p:spPr>
          <a:xfrm>
            <a:off x="1306150" y="2936809"/>
            <a:ext cx="1974214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25" b="1">
                <a:solidFill>
                  <a:srgbClr val="958AB5"/>
                </a:solidFill>
                <a:latin typeface="Trebuchet MS"/>
                <a:cs typeface="Trebuchet MS"/>
              </a:rPr>
              <a:t>O</a:t>
            </a:r>
            <a:r>
              <a:rPr dirty="0" sz="2800" spc="265" b="1">
                <a:solidFill>
                  <a:srgbClr val="958AB5"/>
                </a:solidFill>
                <a:latin typeface="Trebuchet MS"/>
                <a:cs typeface="Trebuchet MS"/>
              </a:rPr>
              <a:t>b</a:t>
            </a:r>
            <a:r>
              <a:rPr dirty="0" sz="2800" spc="-204" b="1">
                <a:solidFill>
                  <a:srgbClr val="958AB5"/>
                </a:solidFill>
                <a:latin typeface="Trebuchet MS"/>
                <a:cs typeface="Trebuchet MS"/>
              </a:rPr>
              <a:t>j</a:t>
            </a:r>
            <a:r>
              <a:rPr dirty="0" sz="2800" spc="110" b="1">
                <a:solidFill>
                  <a:srgbClr val="958AB5"/>
                </a:solidFill>
                <a:latin typeface="Trebuchet MS"/>
                <a:cs typeface="Trebuchet MS"/>
              </a:rPr>
              <a:t>e</a:t>
            </a:r>
            <a:r>
              <a:rPr dirty="0" sz="2800" spc="254" b="1">
                <a:solidFill>
                  <a:srgbClr val="958AB5"/>
                </a:solidFill>
                <a:latin typeface="Trebuchet MS"/>
                <a:cs typeface="Trebuchet MS"/>
              </a:rPr>
              <a:t>c</a:t>
            </a:r>
            <a:r>
              <a:rPr dirty="0" sz="2800" spc="20" b="1">
                <a:solidFill>
                  <a:srgbClr val="958AB5"/>
                </a:solidFill>
                <a:latin typeface="Trebuchet MS"/>
                <a:cs typeface="Trebuchet MS"/>
              </a:rPr>
              <a:t>t</a:t>
            </a:r>
            <a:r>
              <a:rPr dirty="0" sz="2800" spc="-10" b="1">
                <a:solidFill>
                  <a:srgbClr val="958AB5"/>
                </a:solidFill>
                <a:latin typeface="Trebuchet MS"/>
                <a:cs typeface="Trebuchet MS"/>
              </a:rPr>
              <a:t>i</a:t>
            </a:r>
            <a:r>
              <a:rPr dirty="0" sz="2800" spc="270" b="1">
                <a:solidFill>
                  <a:srgbClr val="958AB5"/>
                </a:solidFill>
                <a:latin typeface="Trebuchet MS"/>
                <a:cs typeface="Trebuchet MS"/>
              </a:rPr>
              <a:t>v</a:t>
            </a:r>
            <a:r>
              <a:rPr dirty="0" sz="2800" spc="110" b="1">
                <a:solidFill>
                  <a:srgbClr val="958AB5"/>
                </a:solidFill>
                <a:latin typeface="Trebuchet MS"/>
                <a:cs typeface="Trebuchet MS"/>
              </a:rPr>
              <a:t>e</a:t>
            </a:r>
            <a:r>
              <a:rPr dirty="0" sz="2800" spc="355" b="1">
                <a:solidFill>
                  <a:srgbClr val="958AB5"/>
                </a:solidFill>
                <a:latin typeface="Trebuchet MS"/>
                <a:cs typeface="Trebuchet MS"/>
              </a:rPr>
              <a:t>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02615" rIns="0" bIns="0" rtlCol="0" vert="horz">
            <a:spAutoFit/>
          </a:bodyPr>
          <a:lstStyle/>
          <a:p>
            <a:pPr marL="913130">
              <a:lnSpc>
                <a:spcPct val="100000"/>
              </a:lnSpc>
              <a:spcBef>
                <a:spcPts val="4745"/>
              </a:spcBef>
            </a:pPr>
            <a:r>
              <a:rPr dirty="0" spc="70"/>
              <a:t>WHAT?</a:t>
            </a: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2800" spc="415">
                <a:solidFill>
                  <a:srgbClr val="958AB5"/>
                </a:solidFill>
                <a:latin typeface="Trebuchet MS"/>
                <a:cs typeface="Trebuchet MS"/>
              </a:rPr>
              <a:t>C</a:t>
            </a:r>
            <a:r>
              <a:rPr dirty="0" sz="2800" spc="190">
                <a:solidFill>
                  <a:srgbClr val="958AB5"/>
                </a:solidFill>
                <a:latin typeface="Trebuchet MS"/>
                <a:cs typeface="Trebuchet MS"/>
              </a:rPr>
              <a:t>o</a:t>
            </a:r>
            <a:r>
              <a:rPr dirty="0" sz="2800" spc="550">
                <a:solidFill>
                  <a:srgbClr val="958AB5"/>
                </a:solidFill>
                <a:latin typeface="Trebuchet MS"/>
                <a:cs typeface="Trebuchet MS"/>
              </a:rPr>
              <a:t>m</a:t>
            </a:r>
            <a:r>
              <a:rPr dirty="0" sz="2800" spc="265">
                <a:solidFill>
                  <a:srgbClr val="958AB5"/>
                </a:solidFill>
                <a:latin typeface="Trebuchet MS"/>
                <a:cs typeface="Trebuchet MS"/>
              </a:rPr>
              <a:t>p</a:t>
            </a:r>
            <a:r>
              <a:rPr dirty="0" sz="2800" spc="400">
                <a:solidFill>
                  <a:srgbClr val="958AB5"/>
                </a:solidFill>
                <a:latin typeface="Trebuchet MS"/>
                <a:cs typeface="Trebuchet MS"/>
              </a:rPr>
              <a:t>a</a:t>
            </a:r>
            <a:r>
              <a:rPr dirty="0" sz="2800" spc="225">
                <a:solidFill>
                  <a:srgbClr val="958AB5"/>
                </a:solidFill>
                <a:latin typeface="Trebuchet MS"/>
                <a:cs typeface="Trebuchet MS"/>
              </a:rPr>
              <a:t>n</a:t>
            </a:r>
            <a:r>
              <a:rPr dirty="0" sz="2800" spc="270">
                <a:solidFill>
                  <a:srgbClr val="958AB5"/>
                </a:solidFill>
                <a:latin typeface="Trebuchet MS"/>
                <a:cs typeface="Trebuchet MS"/>
              </a:rPr>
              <a:t>y</a:t>
            </a:r>
            <a:r>
              <a:rPr dirty="0" sz="2800" spc="-25">
                <a:solidFill>
                  <a:srgbClr val="958AB5"/>
                </a:solidFill>
                <a:latin typeface="Trebuchet MS"/>
                <a:cs typeface="Trebuchet MS"/>
              </a:rPr>
              <a:t>'</a:t>
            </a:r>
            <a:r>
              <a:rPr dirty="0" sz="2800" spc="355">
                <a:solidFill>
                  <a:srgbClr val="958AB5"/>
                </a:solidFill>
                <a:latin typeface="Trebuchet MS"/>
                <a:cs typeface="Trebuchet MS"/>
              </a:rPr>
              <a:t>s</a:t>
            </a:r>
            <a:r>
              <a:rPr dirty="0" sz="2800" spc="-254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dirty="0" sz="2800" spc="270">
                <a:solidFill>
                  <a:srgbClr val="958AB5"/>
                </a:solidFill>
                <a:latin typeface="Trebuchet MS"/>
                <a:cs typeface="Trebuchet MS"/>
              </a:rPr>
              <a:t>d</a:t>
            </a:r>
            <a:r>
              <a:rPr dirty="0" sz="2800" spc="110">
                <a:solidFill>
                  <a:srgbClr val="958AB5"/>
                </a:solidFill>
                <a:latin typeface="Trebuchet MS"/>
                <a:cs typeface="Trebuchet MS"/>
              </a:rPr>
              <a:t>e</a:t>
            </a:r>
            <a:r>
              <a:rPr dirty="0" sz="2800" spc="20">
                <a:solidFill>
                  <a:srgbClr val="958AB5"/>
                </a:solidFill>
                <a:latin typeface="Trebuchet MS"/>
                <a:cs typeface="Trebuchet MS"/>
              </a:rPr>
              <a:t>t</a:t>
            </a:r>
            <a:r>
              <a:rPr dirty="0" sz="2800" spc="400">
                <a:solidFill>
                  <a:srgbClr val="958AB5"/>
                </a:solidFill>
                <a:latin typeface="Trebuchet MS"/>
                <a:cs typeface="Trebuchet MS"/>
              </a:rPr>
              <a:t>a</a:t>
            </a:r>
            <a:r>
              <a:rPr dirty="0" sz="2800" spc="-10">
                <a:solidFill>
                  <a:srgbClr val="958AB5"/>
                </a:solidFill>
                <a:latin typeface="Trebuchet MS"/>
                <a:cs typeface="Trebuchet MS"/>
              </a:rPr>
              <a:t>i</a:t>
            </a:r>
            <a:r>
              <a:rPr dirty="0" sz="2800">
                <a:solidFill>
                  <a:srgbClr val="958AB5"/>
                </a:solidFill>
                <a:latin typeface="Trebuchet MS"/>
                <a:cs typeface="Trebuchet MS"/>
              </a:rPr>
              <a:t>l</a:t>
            </a:r>
            <a:r>
              <a:rPr dirty="0" sz="2800" spc="-254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dirty="0" sz="2800" spc="400">
                <a:solidFill>
                  <a:srgbClr val="958AB5"/>
                </a:solidFill>
                <a:latin typeface="Trebuchet MS"/>
                <a:cs typeface="Trebuchet MS"/>
              </a:rPr>
              <a:t>a</a:t>
            </a:r>
            <a:r>
              <a:rPr dirty="0" sz="2800" spc="225">
                <a:solidFill>
                  <a:srgbClr val="958AB5"/>
                </a:solidFill>
                <a:latin typeface="Trebuchet MS"/>
                <a:cs typeface="Trebuchet MS"/>
              </a:rPr>
              <a:t>n</a:t>
            </a:r>
            <a:r>
              <a:rPr dirty="0" sz="2800" spc="275">
                <a:solidFill>
                  <a:srgbClr val="958AB5"/>
                </a:solidFill>
                <a:latin typeface="Trebuchet MS"/>
                <a:cs typeface="Trebuchet MS"/>
              </a:rPr>
              <a:t>d</a:t>
            </a:r>
            <a:r>
              <a:rPr dirty="0" sz="2800" spc="-254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dirty="0" sz="2800" spc="550">
                <a:solidFill>
                  <a:srgbClr val="958AB5"/>
                </a:solidFill>
                <a:latin typeface="Trebuchet MS"/>
                <a:cs typeface="Trebuchet MS"/>
              </a:rPr>
              <a:t>m</a:t>
            </a:r>
            <a:r>
              <a:rPr dirty="0" sz="2800" spc="400">
                <a:solidFill>
                  <a:srgbClr val="958AB5"/>
                </a:solidFill>
                <a:latin typeface="Trebuchet MS"/>
                <a:cs typeface="Trebuchet MS"/>
              </a:rPr>
              <a:t>a</a:t>
            </a:r>
            <a:r>
              <a:rPr dirty="0" sz="2800" spc="-5">
                <a:solidFill>
                  <a:srgbClr val="958AB5"/>
                </a:solidFill>
                <a:latin typeface="Trebuchet MS"/>
                <a:cs typeface="Trebuchet MS"/>
              </a:rPr>
              <a:t>r</a:t>
            </a:r>
            <a:r>
              <a:rPr dirty="0" sz="2800" spc="190">
                <a:solidFill>
                  <a:srgbClr val="958AB5"/>
                </a:solidFill>
                <a:latin typeface="Trebuchet MS"/>
                <a:cs typeface="Trebuchet MS"/>
              </a:rPr>
              <a:t>k</a:t>
            </a:r>
            <a:r>
              <a:rPr dirty="0" sz="2800" spc="110">
                <a:solidFill>
                  <a:srgbClr val="958AB5"/>
                </a:solidFill>
                <a:latin typeface="Trebuchet MS"/>
                <a:cs typeface="Trebuchet MS"/>
              </a:rPr>
              <a:t>e</a:t>
            </a:r>
            <a:r>
              <a:rPr dirty="0" sz="2800" spc="25">
                <a:solidFill>
                  <a:srgbClr val="958AB5"/>
                </a:solidFill>
                <a:latin typeface="Trebuchet MS"/>
                <a:cs typeface="Trebuchet MS"/>
              </a:rPr>
              <a:t>t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900">
              <a:latin typeface="Trebuchet MS"/>
              <a:cs typeface="Trebuchet MS"/>
            </a:endParaRPr>
          </a:p>
          <a:p>
            <a:pPr algn="r" marR="417830">
              <a:lnSpc>
                <a:spcPct val="100000"/>
              </a:lnSpc>
              <a:spcBef>
                <a:spcPts val="2690"/>
              </a:spcBef>
            </a:pPr>
            <a:r>
              <a:rPr dirty="0" spc="270"/>
              <a:t>HOW?</a:t>
            </a:r>
          </a:p>
          <a:p>
            <a:pPr marL="6866890">
              <a:lnSpc>
                <a:spcPct val="100000"/>
              </a:lnSpc>
              <a:spcBef>
                <a:spcPts val="1595"/>
              </a:spcBef>
            </a:pPr>
            <a:r>
              <a:rPr dirty="0" sz="2800" spc="229">
                <a:solidFill>
                  <a:srgbClr val="958AB5"/>
                </a:solidFill>
                <a:latin typeface="Trebuchet MS"/>
                <a:cs typeface="Trebuchet MS"/>
              </a:rPr>
              <a:t>D</a:t>
            </a:r>
            <a:r>
              <a:rPr dirty="0" sz="2800" spc="400">
                <a:solidFill>
                  <a:srgbClr val="958AB5"/>
                </a:solidFill>
                <a:latin typeface="Trebuchet MS"/>
                <a:cs typeface="Trebuchet MS"/>
              </a:rPr>
              <a:t>a</a:t>
            </a:r>
            <a:r>
              <a:rPr dirty="0" sz="2800" spc="20">
                <a:solidFill>
                  <a:srgbClr val="958AB5"/>
                </a:solidFill>
                <a:latin typeface="Trebuchet MS"/>
                <a:cs typeface="Trebuchet MS"/>
              </a:rPr>
              <a:t>t</a:t>
            </a:r>
            <a:r>
              <a:rPr dirty="0" sz="2800" spc="400">
                <a:solidFill>
                  <a:srgbClr val="958AB5"/>
                </a:solidFill>
                <a:latin typeface="Trebuchet MS"/>
                <a:cs typeface="Trebuchet MS"/>
              </a:rPr>
              <a:t>a</a:t>
            </a:r>
            <a:r>
              <a:rPr dirty="0" sz="2800" spc="-225">
                <a:solidFill>
                  <a:srgbClr val="958AB5"/>
                </a:solidFill>
                <a:latin typeface="Trebuchet MS"/>
                <a:cs typeface="Trebuchet MS"/>
              </a:rPr>
              <a:t>,</a:t>
            </a:r>
            <a:r>
              <a:rPr dirty="0" sz="2800" spc="-254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dirty="0" sz="2800" spc="110">
                <a:solidFill>
                  <a:srgbClr val="958AB5"/>
                </a:solidFill>
                <a:latin typeface="Trebuchet MS"/>
                <a:cs typeface="Trebuchet MS"/>
              </a:rPr>
              <a:t>R</a:t>
            </a:r>
            <a:r>
              <a:rPr dirty="0" sz="2800" spc="110">
                <a:solidFill>
                  <a:srgbClr val="958AB5"/>
                </a:solidFill>
                <a:latin typeface="Trebuchet MS"/>
                <a:cs typeface="Trebuchet MS"/>
              </a:rPr>
              <a:t>e</a:t>
            </a:r>
            <a:r>
              <a:rPr dirty="0" sz="2800" spc="260">
                <a:solidFill>
                  <a:srgbClr val="958AB5"/>
                </a:solidFill>
                <a:latin typeface="Trebuchet MS"/>
                <a:cs typeface="Trebuchet MS"/>
              </a:rPr>
              <a:t>q</a:t>
            </a:r>
            <a:r>
              <a:rPr dirty="0" sz="2800" spc="225">
                <a:solidFill>
                  <a:srgbClr val="958AB5"/>
                </a:solidFill>
                <a:latin typeface="Trebuchet MS"/>
                <a:cs typeface="Trebuchet MS"/>
              </a:rPr>
              <a:t>u</a:t>
            </a:r>
            <a:r>
              <a:rPr dirty="0" sz="2800" spc="110">
                <a:solidFill>
                  <a:srgbClr val="958AB5"/>
                </a:solidFill>
                <a:latin typeface="Trebuchet MS"/>
                <a:cs typeface="Trebuchet MS"/>
              </a:rPr>
              <a:t>e</a:t>
            </a:r>
            <a:r>
              <a:rPr dirty="0" sz="2800" spc="350">
                <a:solidFill>
                  <a:srgbClr val="958AB5"/>
                </a:solidFill>
                <a:latin typeface="Trebuchet MS"/>
                <a:cs typeface="Trebuchet MS"/>
              </a:rPr>
              <a:t>s</a:t>
            </a:r>
            <a:r>
              <a:rPr dirty="0" sz="2800" spc="20">
                <a:solidFill>
                  <a:srgbClr val="958AB5"/>
                </a:solidFill>
                <a:latin typeface="Trebuchet MS"/>
                <a:cs typeface="Trebuchet MS"/>
              </a:rPr>
              <a:t>t</a:t>
            </a:r>
            <a:r>
              <a:rPr dirty="0" sz="2800" spc="350">
                <a:solidFill>
                  <a:srgbClr val="958AB5"/>
                </a:solidFill>
                <a:latin typeface="Trebuchet MS"/>
                <a:cs typeface="Trebuchet MS"/>
              </a:rPr>
              <a:t>s</a:t>
            </a:r>
            <a:r>
              <a:rPr dirty="0" sz="2800" spc="-225">
                <a:solidFill>
                  <a:srgbClr val="958AB5"/>
                </a:solidFill>
                <a:latin typeface="Trebuchet MS"/>
                <a:cs typeface="Trebuchet MS"/>
              </a:rPr>
              <a:t>,</a:t>
            </a:r>
            <a:r>
              <a:rPr dirty="0" sz="2800" spc="-254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dirty="0" sz="2800" spc="400">
                <a:solidFill>
                  <a:srgbClr val="958AB5"/>
                </a:solidFill>
                <a:latin typeface="Trebuchet MS"/>
                <a:cs typeface="Trebuchet MS"/>
              </a:rPr>
              <a:t>a</a:t>
            </a:r>
            <a:r>
              <a:rPr dirty="0" sz="2800" spc="225">
                <a:solidFill>
                  <a:srgbClr val="958AB5"/>
                </a:solidFill>
                <a:latin typeface="Trebuchet MS"/>
                <a:cs typeface="Trebuchet MS"/>
              </a:rPr>
              <a:t>n</a:t>
            </a:r>
            <a:r>
              <a:rPr dirty="0" sz="2800" spc="275">
                <a:solidFill>
                  <a:srgbClr val="958AB5"/>
                </a:solidFill>
                <a:latin typeface="Trebuchet MS"/>
                <a:cs typeface="Trebuchet MS"/>
              </a:rPr>
              <a:t>d</a:t>
            </a:r>
            <a:r>
              <a:rPr dirty="0" sz="2800" spc="-254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dirty="0" sz="2800" spc="-65">
                <a:solidFill>
                  <a:srgbClr val="958AB5"/>
                </a:solidFill>
                <a:latin typeface="Trebuchet MS"/>
                <a:cs typeface="Trebuchet MS"/>
              </a:rPr>
              <a:t>T</a:t>
            </a:r>
            <a:r>
              <a:rPr dirty="0" sz="2800" spc="190">
                <a:solidFill>
                  <a:srgbClr val="958AB5"/>
                </a:solidFill>
                <a:latin typeface="Trebuchet MS"/>
                <a:cs typeface="Trebuchet MS"/>
              </a:rPr>
              <a:t>oo</a:t>
            </a:r>
            <a:r>
              <a:rPr dirty="0" sz="2800" spc="-5">
                <a:solidFill>
                  <a:srgbClr val="958AB5"/>
                </a:solidFill>
                <a:latin typeface="Trebuchet MS"/>
                <a:cs typeface="Trebuchet MS"/>
              </a:rPr>
              <a:t>l</a:t>
            </a:r>
            <a:r>
              <a:rPr dirty="0" sz="2800" spc="355">
                <a:solidFill>
                  <a:srgbClr val="958AB5"/>
                </a:solidFill>
                <a:latin typeface="Trebuchet MS"/>
                <a:cs typeface="Trebuchet MS"/>
              </a:rPr>
              <a:t>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2900109"/>
            <a:ext cx="133350" cy="1333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4528884"/>
            <a:ext cx="133350" cy="133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6157659"/>
            <a:ext cx="133350" cy="133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7243509"/>
            <a:ext cx="133350" cy="1333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8329359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19308" y="9057241"/>
            <a:ext cx="981074" cy="9905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15872" y="351134"/>
            <a:ext cx="11538585" cy="825563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R="2172335">
              <a:lnSpc>
                <a:spcPct val="100000"/>
              </a:lnSpc>
              <a:spcBef>
                <a:spcPts val="114"/>
              </a:spcBef>
            </a:pPr>
            <a:r>
              <a:rPr dirty="0" sz="10500" spc="-140" b="1">
                <a:latin typeface="Arial"/>
                <a:cs typeface="Arial"/>
              </a:rPr>
              <a:t>Objectives</a:t>
            </a:r>
            <a:endParaRPr sz="10500">
              <a:latin typeface="Arial"/>
              <a:cs typeface="Arial"/>
            </a:endParaRPr>
          </a:p>
          <a:p>
            <a:pPr marL="12700" marR="122555">
              <a:lnSpc>
                <a:spcPct val="122800"/>
              </a:lnSpc>
              <a:spcBef>
                <a:spcPts val="5160"/>
              </a:spcBef>
            </a:pPr>
            <a:r>
              <a:rPr dirty="0" sz="2900" spc="10" b="1">
                <a:solidFill>
                  <a:srgbClr val="12239D"/>
                </a:solidFill>
                <a:latin typeface="Trebuchet MS"/>
                <a:cs typeface="Trebuchet MS"/>
              </a:rPr>
              <a:t>Atliq</a:t>
            </a:r>
            <a:r>
              <a:rPr dirty="0" sz="2900" spc="-53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85" b="1">
                <a:solidFill>
                  <a:srgbClr val="12239D"/>
                </a:solidFill>
                <a:latin typeface="Trebuchet MS"/>
                <a:cs typeface="Trebuchet MS"/>
              </a:rPr>
              <a:t>Hardware</a:t>
            </a:r>
            <a:r>
              <a:rPr dirty="0" sz="2900" spc="-365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-100">
                <a:latin typeface="Lucida Sans Unicode"/>
                <a:cs typeface="Lucida Sans Unicode"/>
              </a:rPr>
              <a:t>(fictitious</a:t>
            </a:r>
            <a:r>
              <a:rPr dirty="0" sz="2900" spc="-409">
                <a:latin typeface="Lucida Sans Unicode"/>
                <a:cs typeface="Lucida Sans Unicode"/>
              </a:rPr>
              <a:t> </a:t>
            </a:r>
            <a:r>
              <a:rPr dirty="0" sz="2900" spc="-40">
                <a:latin typeface="Lucida Sans Unicode"/>
                <a:cs typeface="Lucida Sans Unicode"/>
              </a:rPr>
              <a:t>corporation)</a:t>
            </a:r>
            <a:r>
              <a:rPr dirty="0" sz="2900" spc="-409">
                <a:latin typeface="Lucida Sans Unicode"/>
                <a:cs typeface="Lucida Sans Unicode"/>
              </a:rPr>
              <a:t> </a:t>
            </a:r>
            <a:r>
              <a:rPr dirty="0" sz="2900" spc="-114">
                <a:latin typeface="Lucida Sans Unicode"/>
                <a:cs typeface="Lucida Sans Unicode"/>
              </a:rPr>
              <a:t>is</a:t>
            </a:r>
            <a:r>
              <a:rPr dirty="0" sz="2900" spc="-415">
                <a:latin typeface="Lucida Sans Unicode"/>
                <a:cs typeface="Lucida Sans Unicode"/>
              </a:rPr>
              <a:t> </a:t>
            </a:r>
            <a:r>
              <a:rPr dirty="0" sz="2900" spc="10">
                <a:latin typeface="Lucida Sans Unicode"/>
                <a:cs typeface="Lucida Sans Unicode"/>
              </a:rPr>
              <a:t>one</a:t>
            </a:r>
            <a:r>
              <a:rPr dirty="0" sz="2900" spc="-409">
                <a:latin typeface="Lucida Sans Unicode"/>
                <a:cs typeface="Lucida Sans Unicode"/>
              </a:rPr>
              <a:t> </a:t>
            </a:r>
            <a:r>
              <a:rPr dirty="0" sz="2900" spc="-90">
                <a:latin typeface="Lucida Sans Unicode"/>
                <a:cs typeface="Lucida Sans Unicode"/>
              </a:rPr>
              <a:t>of</a:t>
            </a:r>
            <a:r>
              <a:rPr dirty="0" sz="2900" spc="-409">
                <a:latin typeface="Lucida Sans Unicode"/>
                <a:cs typeface="Lucida Sans Unicode"/>
              </a:rPr>
              <a:t> </a:t>
            </a:r>
            <a:r>
              <a:rPr dirty="0" sz="2900" spc="-25">
                <a:latin typeface="Lucida Sans Unicode"/>
                <a:cs typeface="Lucida Sans Unicode"/>
              </a:rPr>
              <a:t>the</a:t>
            </a:r>
            <a:r>
              <a:rPr dirty="0" sz="2900" spc="-409">
                <a:latin typeface="Lucida Sans Unicode"/>
                <a:cs typeface="Lucida Sans Unicode"/>
              </a:rPr>
              <a:t> </a:t>
            </a:r>
            <a:r>
              <a:rPr dirty="0" sz="2900" spc="-20">
                <a:latin typeface="Lucida Sans Unicode"/>
                <a:cs typeface="Lucida Sans Unicode"/>
              </a:rPr>
              <a:t>major</a:t>
            </a:r>
            <a:r>
              <a:rPr dirty="0" sz="2900" spc="-409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computer </a:t>
            </a:r>
            <a:r>
              <a:rPr dirty="0" sz="2900" spc="-905">
                <a:latin typeface="Lucida Sans Unicode"/>
                <a:cs typeface="Lucida Sans Unicode"/>
              </a:rPr>
              <a:t> </a:t>
            </a:r>
            <a:r>
              <a:rPr dirty="0" sz="2900" spc="10">
                <a:latin typeface="Lucida Sans Unicode"/>
                <a:cs typeface="Lucida Sans Unicode"/>
              </a:rPr>
              <a:t>hardware </a:t>
            </a:r>
            <a:r>
              <a:rPr dirty="0" sz="2900" spc="-25">
                <a:latin typeface="Lucida Sans Unicode"/>
                <a:cs typeface="Lucida Sans Unicode"/>
              </a:rPr>
              <a:t>manufacturers </a:t>
            </a:r>
            <a:r>
              <a:rPr dirty="0" sz="2900" spc="-105">
                <a:latin typeface="Lucida Sans Unicode"/>
                <a:cs typeface="Lucida Sans Unicode"/>
              </a:rPr>
              <a:t>in </a:t>
            </a:r>
            <a:r>
              <a:rPr dirty="0" sz="2900" spc="-120">
                <a:latin typeface="Lucida Sans Unicode"/>
                <a:cs typeface="Lucida Sans Unicode"/>
              </a:rPr>
              <a:t>India, </a:t>
            </a:r>
            <a:r>
              <a:rPr dirty="0" sz="2900" spc="-90">
                <a:latin typeface="Lucida Sans Unicode"/>
                <a:cs typeface="Lucida Sans Unicode"/>
              </a:rPr>
              <a:t>with </a:t>
            </a:r>
            <a:r>
              <a:rPr dirty="0" sz="2900" spc="355">
                <a:latin typeface="Lucida Sans Unicode"/>
                <a:cs typeface="Lucida Sans Unicode"/>
              </a:rPr>
              <a:t>a </a:t>
            </a:r>
            <a:r>
              <a:rPr dirty="0" sz="2900" spc="-85">
                <a:latin typeface="Lucida Sans Unicode"/>
                <a:cs typeface="Lucida Sans Unicode"/>
              </a:rPr>
              <a:t>strong </a:t>
            </a:r>
            <a:r>
              <a:rPr dirty="0" sz="2900" spc="-5">
                <a:latin typeface="Lucida Sans Unicode"/>
                <a:cs typeface="Lucida Sans Unicode"/>
              </a:rPr>
              <a:t>presence </a:t>
            </a:r>
            <a:r>
              <a:rPr dirty="0" sz="2900" spc="-105">
                <a:latin typeface="Lucida Sans Unicode"/>
                <a:cs typeface="Lucida Sans Unicode"/>
              </a:rPr>
              <a:t>in </a:t>
            </a:r>
            <a:r>
              <a:rPr dirty="0" sz="2900" spc="-75">
                <a:latin typeface="Lucida Sans Unicode"/>
                <a:cs typeface="Lucida Sans Unicode"/>
              </a:rPr>
              <a:t>other </a:t>
            </a:r>
            <a:r>
              <a:rPr dirty="0" sz="2900" spc="-905">
                <a:latin typeface="Lucida Sans Unicode"/>
                <a:cs typeface="Lucida Sans Unicode"/>
              </a:rPr>
              <a:t> </a:t>
            </a:r>
            <a:r>
              <a:rPr dirty="0" sz="2900" spc="-105">
                <a:latin typeface="Lucida Sans Unicode"/>
                <a:cs typeface="Lucida Sans Unicode"/>
              </a:rPr>
              <a:t>nations.</a:t>
            </a:r>
            <a:endParaRPr sz="2900">
              <a:latin typeface="Lucida Sans Unicode"/>
              <a:cs typeface="Lucida Sans Unicode"/>
            </a:endParaRPr>
          </a:p>
          <a:p>
            <a:pPr marL="12700" marR="1028065">
              <a:lnSpc>
                <a:spcPct val="122800"/>
              </a:lnSpc>
            </a:pPr>
            <a:r>
              <a:rPr dirty="0" sz="2900" spc="-105">
                <a:latin typeface="Lucida Sans Unicode"/>
                <a:cs typeface="Lucida Sans Unicode"/>
              </a:rPr>
              <a:t>Nevertheless,</a:t>
            </a:r>
            <a:r>
              <a:rPr dirty="0" sz="2900" spc="-415">
                <a:latin typeface="Lucida Sans Unicode"/>
                <a:cs typeface="Lucida Sans Unicode"/>
              </a:rPr>
              <a:t> </a:t>
            </a:r>
            <a:r>
              <a:rPr dirty="0" sz="2900" spc="-25">
                <a:latin typeface="Lucida Sans Unicode"/>
                <a:cs typeface="Lucida Sans Unicode"/>
              </a:rPr>
              <a:t>the</a:t>
            </a:r>
            <a:r>
              <a:rPr dirty="0" sz="2900" spc="-409">
                <a:latin typeface="Lucida Sans Unicode"/>
                <a:cs typeface="Lucida Sans Unicode"/>
              </a:rPr>
              <a:t> </a:t>
            </a:r>
            <a:r>
              <a:rPr dirty="0" sz="2900" spc="65">
                <a:latin typeface="Lucida Sans Unicode"/>
                <a:cs typeface="Lucida Sans Unicode"/>
              </a:rPr>
              <a:t>management</a:t>
            </a:r>
            <a:r>
              <a:rPr dirty="0" sz="2900" spc="-415">
                <a:latin typeface="Lucida Sans Unicode"/>
                <a:cs typeface="Lucida Sans Unicode"/>
              </a:rPr>
              <a:t> </a:t>
            </a:r>
            <a:r>
              <a:rPr dirty="0" sz="2900" spc="-45">
                <a:latin typeface="Lucida Sans Unicode"/>
                <a:cs typeface="Lucida Sans Unicode"/>
              </a:rPr>
              <a:t>did</a:t>
            </a:r>
            <a:r>
              <a:rPr dirty="0" sz="2900" spc="-409">
                <a:latin typeface="Lucida Sans Unicode"/>
                <a:cs typeface="Lucida Sans Unicode"/>
              </a:rPr>
              <a:t> </a:t>
            </a:r>
            <a:r>
              <a:rPr dirty="0" sz="2900" spc="-35">
                <a:latin typeface="Lucida Sans Unicode"/>
                <a:cs typeface="Lucida Sans Unicode"/>
              </a:rPr>
              <a:t>note</a:t>
            </a:r>
            <a:r>
              <a:rPr dirty="0" sz="2900" spc="-415">
                <a:latin typeface="Lucida Sans Unicode"/>
                <a:cs typeface="Lucida Sans Unicode"/>
              </a:rPr>
              <a:t> </a:t>
            </a:r>
            <a:r>
              <a:rPr dirty="0" sz="2900" spc="-15">
                <a:latin typeface="Lucida Sans Unicode"/>
                <a:cs typeface="Lucida Sans Unicode"/>
              </a:rPr>
              <a:t>that</a:t>
            </a:r>
            <a:r>
              <a:rPr dirty="0" sz="2900" spc="-409">
                <a:latin typeface="Lucida Sans Unicode"/>
                <a:cs typeface="Lucida Sans Unicode"/>
              </a:rPr>
              <a:t> </a:t>
            </a:r>
            <a:r>
              <a:rPr dirty="0" sz="2900" spc="-20">
                <a:latin typeface="Lucida Sans Unicode"/>
                <a:cs typeface="Lucida Sans Unicode"/>
              </a:rPr>
              <a:t>they</a:t>
            </a:r>
            <a:r>
              <a:rPr dirty="0" sz="2900" spc="-409">
                <a:latin typeface="Lucida Sans Unicode"/>
                <a:cs typeface="Lucida Sans Unicode"/>
              </a:rPr>
              <a:t> </a:t>
            </a:r>
            <a:r>
              <a:rPr dirty="0" sz="2900" spc="35">
                <a:solidFill>
                  <a:srgbClr val="958AB5"/>
                </a:solidFill>
                <a:latin typeface="Lucida Sans Unicode"/>
                <a:cs typeface="Lucida Sans Unicode"/>
              </a:rPr>
              <a:t>do</a:t>
            </a:r>
            <a:r>
              <a:rPr dirty="0" sz="2900" spc="-415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60">
                <a:solidFill>
                  <a:srgbClr val="958AB5"/>
                </a:solidFill>
                <a:latin typeface="Lucida Sans Unicode"/>
                <a:cs typeface="Lucida Sans Unicode"/>
              </a:rPr>
              <a:t>not</a:t>
            </a:r>
            <a:r>
              <a:rPr dirty="0" sz="2900" spc="-409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75">
                <a:solidFill>
                  <a:srgbClr val="958AB5"/>
                </a:solidFill>
                <a:latin typeface="Lucida Sans Unicode"/>
                <a:cs typeface="Lucida Sans Unicode"/>
              </a:rPr>
              <a:t>have </a:t>
            </a:r>
            <a:r>
              <a:rPr dirty="0" sz="2900" spc="-905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14">
                <a:solidFill>
                  <a:srgbClr val="958AB5"/>
                </a:solidFill>
                <a:latin typeface="Lucida Sans Unicode"/>
                <a:cs typeface="Lucida Sans Unicode"/>
              </a:rPr>
              <a:t>sufficient insights </a:t>
            </a:r>
            <a:r>
              <a:rPr dirty="0" sz="2900" spc="-45">
                <a:latin typeface="Lucida Sans Unicode"/>
                <a:cs typeface="Lucida Sans Unicode"/>
              </a:rPr>
              <a:t>to </a:t>
            </a:r>
            <a:r>
              <a:rPr dirty="0" sz="2900" spc="50">
                <a:latin typeface="Lucida Sans Unicode"/>
                <a:cs typeface="Lucida Sans Unicode"/>
              </a:rPr>
              <a:t>make </a:t>
            </a:r>
            <a:r>
              <a:rPr dirty="0" sz="2900" spc="-95">
                <a:latin typeface="Lucida Sans Unicode"/>
                <a:cs typeface="Lucida Sans Unicode"/>
              </a:rPr>
              <a:t>prompt, </a:t>
            </a:r>
            <a:r>
              <a:rPr dirty="0" sz="2900" spc="-130">
                <a:latin typeface="Lucida Sans Unicode"/>
                <a:cs typeface="Lucida Sans Unicode"/>
              </a:rPr>
              <a:t>wise, </a:t>
            </a:r>
            <a:r>
              <a:rPr dirty="0" sz="2900" spc="90">
                <a:latin typeface="Lucida Sans Unicode"/>
                <a:cs typeface="Lucida Sans Unicode"/>
              </a:rPr>
              <a:t>and </a:t>
            </a:r>
            <a:r>
              <a:rPr dirty="0" sz="2900" spc="-40">
                <a:latin typeface="Lucida Sans Unicode"/>
                <a:cs typeface="Lucida Sans Unicode"/>
              </a:rPr>
              <a:t>data-informed </a:t>
            </a:r>
            <a:r>
              <a:rPr dirty="0" sz="2900" spc="-35">
                <a:latin typeface="Lucida Sans Unicode"/>
                <a:cs typeface="Lucida Sans Unicode"/>
              </a:rPr>
              <a:t> </a:t>
            </a:r>
            <a:r>
              <a:rPr dirty="0" sz="2900" spc="-85">
                <a:latin typeface="Lucida Sans Unicode"/>
                <a:cs typeface="Lucida Sans Unicode"/>
              </a:rPr>
              <a:t>judgments.</a:t>
            </a:r>
            <a:endParaRPr sz="2900">
              <a:latin typeface="Lucida Sans Unicode"/>
              <a:cs typeface="Lucida Sans Unicode"/>
            </a:endParaRPr>
          </a:p>
          <a:p>
            <a:pPr marL="12700" marR="1163320">
              <a:lnSpc>
                <a:spcPct val="122800"/>
              </a:lnSpc>
              <a:spcBef>
                <a:spcPts val="5"/>
              </a:spcBef>
            </a:pPr>
            <a:r>
              <a:rPr dirty="0" sz="2900" spc="-10">
                <a:latin typeface="Lucida Sans Unicode"/>
                <a:cs typeface="Lucida Sans Unicode"/>
              </a:rPr>
              <a:t>Plan</a:t>
            </a:r>
            <a:r>
              <a:rPr dirty="0" sz="2900" spc="-415">
                <a:latin typeface="Lucida Sans Unicode"/>
                <a:cs typeface="Lucida Sans Unicode"/>
              </a:rPr>
              <a:t> </a:t>
            </a:r>
            <a:r>
              <a:rPr dirty="0" sz="2900" spc="-45">
                <a:latin typeface="Lucida Sans Unicode"/>
                <a:cs typeface="Lucida Sans Unicode"/>
              </a:rPr>
              <a:t>to</a:t>
            </a:r>
            <a:r>
              <a:rPr dirty="0" sz="2900" spc="-409">
                <a:latin typeface="Lucida Sans Unicode"/>
                <a:cs typeface="Lucida Sans Unicode"/>
              </a:rPr>
              <a:t> </a:t>
            </a:r>
            <a:r>
              <a:rPr dirty="0" sz="2900" spc="-35">
                <a:solidFill>
                  <a:srgbClr val="958AB5"/>
                </a:solidFill>
                <a:latin typeface="Lucida Sans Unicode"/>
                <a:cs typeface="Lucida Sans Unicode"/>
              </a:rPr>
              <a:t>expand</a:t>
            </a:r>
            <a:r>
              <a:rPr dirty="0" sz="2900" spc="-415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5">
                <a:latin typeface="Lucida Sans Unicode"/>
                <a:cs typeface="Lucida Sans Unicode"/>
              </a:rPr>
              <a:t>the</a:t>
            </a:r>
            <a:r>
              <a:rPr dirty="0" sz="2900" spc="-409">
                <a:latin typeface="Lucida Sans Unicode"/>
                <a:cs typeface="Lucida Sans Unicode"/>
              </a:rPr>
              <a:t> </a:t>
            </a:r>
            <a:r>
              <a:rPr dirty="0" sz="2900" spc="100">
                <a:latin typeface="Lucida Sans Unicode"/>
                <a:cs typeface="Lucida Sans Unicode"/>
              </a:rPr>
              <a:t>data</a:t>
            </a:r>
            <a:r>
              <a:rPr dirty="0" sz="2900" spc="-409">
                <a:latin typeface="Lucida Sans Unicode"/>
                <a:cs typeface="Lucida Sans Unicode"/>
              </a:rPr>
              <a:t> </a:t>
            </a:r>
            <a:r>
              <a:rPr dirty="0" sz="2900" spc="-20">
                <a:latin typeface="Lucida Sans Unicode"/>
                <a:cs typeface="Lucida Sans Unicode"/>
              </a:rPr>
              <a:t>analytics</a:t>
            </a:r>
            <a:r>
              <a:rPr dirty="0" sz="2900" spc="-415">
                <a:latin typeface="Lucida Sans Unicode"/>
                <a:cs typeface="Lucida Sans Unicode"/>
              </a:rPr>
              <a:t> </a:t>
            </a:r>
            <a:r>
              <a:rPr dirty="0" sz="2900" spc="95">
                <a:latin typeface="Lucida Sans Unicode"/>
                <a:cs typeface="Lucida Sans Unicode"/>
              </a:rPr>
              <a:t>team</a:t>
            </a:r>
            <a:r>
              <a:rPr dirty="0" sz="2900" spc="-409">
                <a:latin typeface="Lucida Sans Unicode"/>
                <a:cs typeface="Lucida Sans Unicode"/>
              </a:rPr>
              <a:t> </a:t>
            </a:r>
            <a:r>
              <a:rPr dirty="0" sz="2900" spc="55">
                <a:latin typeface="Lucida Sans Unicode"/>
                <a:cs typeface="Lucida Sans Unicode"/>
              </a:rPr>
              <a:t>by</a:t>
            </a:r>
            <a:r>
              <a:rPr dirty="0" sz="2900" spc="-409">
                <a:latin typeface="Lucida Sans Unicode"/>
                <a:cs typeface="Lucida Sans Unicode"/>
              </a:rPr>
              <a:t> </a:t>
            </a:r>
            <a:r>
              <a:rPr dirty="0" sz="2900" spc="5">
                <a:latin typeface="Lucida Sans Unicode"/>
                <a:cs typeface="Lucida Sans Unicode"/>
              </a:rPr>
              <a:t>adding</a:t>
            </a:r>
            <a:r>
              <a:rPr dirty="0" sz="2900" spc="-415">
                <a:latin typeface="Lucida Sans Unicode"/>
                <a:cs typeface="Lucida Sans Unicode"/>
              </a:rPr>
              <a:t> </a:t>
            </a:r>
            <a:r>
              <a:rPr dirty="0" sz="2900" spc="-150">
                <a:latin typeface="Lucida Sans Unicode"/>
                <a:cs typeface="Lucida Sans Unicode"/>
              </a:rPr>
              <a:t>junior</a:t>
            </a:r>
            <a:r>
              <a:rPr dirty="0" sz="2900" spc="-409">
                <a:latin typeface="Lucida Sans Unicode"/>
                <a:cs typeface="Lucida Sans Unicode"/>
              </a:rPr>
              <a:t> </a:t>
            </a:r>
            <a:r>
              <a:rPr dirty="0" sz="2900" spc="100">
                <a:latin typeface="Lucida Sans Unicode"/>
                <a:cs typeface="Lucida Sans Unicode"/>
              </a:rPr>
              <a:t>data </a:t>
            </a:r>
            <a:r>
              <a:rPr dirty="0" sz="2900" spc="-905">
                <a:latin typeface="Lucida Sans Unicode"/>
                <a:cs typeface="Lucida Sans Unicode"/>
              </a:rPr>
              <a:t> </a:t>
            </a:r>
            <a:r>
              <a:rPr dirty="0" sz="2900" spc="-65">
                <a:latin typeface="Lucida Sans Unicode"/>
                <a:cs typeface="Lucida Sans Unicode"/>
              </a:rPr>
              <a:t>analysts.</a:t>
            </a:r>
            <a:endParaRPr sz="2900">
              <a:latin typeface="Lucida Sans Unicode"/>
              <a:cs typeface="Lucida Sans Unicode"/>
            </a:endParaRPr>
          </a:p>
          <a:p>
            <a:pPr marL="12700" marR="5080">
              <a:lnSpc>
                <a:spcPct val="122800"/>
              </a:lnSpc>
            </a:pPr>
            <a:r>
              <a:rPr dirty="0" sz="2900" spc="-400">
                <a:latin typeface="Lucida Sans Unicode"/>
                <a:cs typeface="Lucida Sans Unicode"/>
              </a:rPr>
              <a:t>T</a:t>
            </a:r>
            <a:r>
              <a:rPr dirty="0" sz="2900" spc="70">
                <a:latin typeface="Lucida Sans Unicode"/>
                <a:cs typeface="Lucida Sans Unicode"/>
              </a:rPr>
              <a:t>o</a:t>
            </a:r>
            <a:r>
              <a:rPr dirty="0" sz="2900" spc="-415">
                <a:latin typeface="Lucida Sans Unicode"/>
                <a:cs typeface="Lucida Sans Unicode"/>
              </a:rPr>
              <a:t> </a:t>
            </a:r>
            <a:r>
              <a:rPr dirty="0" sz="2900" spc="220">
                <a:latin typeface="Lucida Sans Unicode"/>
                <a:cs typeface="Lucida Sans Unicode"/>
              </a:rPr>
              <a:t>a</a:t>
            </a:r>
            <a:r>
              <a:rPr dirty="0" sz="2900" spc="-100">
                <a:latin typeface="Lucida Sans Unicode"/>
                <a:cs typeface="Lucida Sans Unicode"/>
              </a:rPr>
              <a:t>ss</a:t>
            </a:r>
            <a:r>
              <a:rPr dirty="0" sz="2900" spc="45">
                <a:latin typeface="Lucida Sans Unicode"/>
                <a:cs typeface="Lucida Sans Unicode"/>
              </a:rPr>
              <a:t>e</a:t>
            </a:r>
            <a:r>
              <a:rPr dirty="0" sz="2900" spc="-100">
                <a:latin typeface="Lucida Sans Unicode"/>
                <a:cs typeface="Lucida Sans Unicode"/>
              </a:rPr>
              <a:t>s</a:t>
            </a:r>
            <a:r>
              <a:rPr dirty="0" sz="2900" spc="35">
                <a:latin typeface="Lucida Sans Unicode"/>
                <a:cs typeface="Lucida Sans Unicode"/>
              </a:rPr>
              <a:t>s</a:t>
            </a:r>
            <a:r>
              <a:rPr dirty="0" sz="2900" spc="-415">
                <a:latin typeface="Lucida Sans Unicode"/>
                <a:cs typeface="Lucida Sans Unicode"/>
              </a:rPr>
              <a:t> </a:t>
            </a:r>
            <a:r>
              <a:rPr dirty="0" sz="2900" spc="135">
                <a:latin typeface="Lucida Sans Unicode"/>
                <a:cs typeface="Lucida Sans Unicode"/>
              </a:rPr>
              <a:t>c</a:t>
            </a:r>
            <a:r>
              <a:rPr dirty="0" sz="2900" spc="220">
                <a:latin typeface="Lucida Sans Unicode"/>
                <a:cs typeface="Lucida Sans Unicode"/>
              </a:rPr>
              <a:t>a</a:t>
            </a:r>
            <a:r>
              <a:rPr dirty="0" sz="2900" spc="-80">
                <a:latin typeface="Lucida Sans Unicode"/>
                <a:cs typeface="Lucida Sans Unicode"/>
              </a:rPr>
              <a:t>n</a:t>
            </a:r>
            <a:r>
              <a:rPr dirty="0" sz="2900">
                <a:latin typeface="Lucida Sans Unicode"/>
                <a:cs typeface="Lucida Sans Unicode"/>
              </a:rPr>
              <a:t>d</a:t>
            </a:r>
            <a:r>
              <a:rPr dirty="0" sz="2900" spc="-260">
                <a:latin typeface="Lucida Sans Unicode"/>
                <a:cs typeface="Lucida Sans Unicode"/>
              </a:rPr>
              <a:t>i</a:t>
            </a:r>
            <a:r>
              <a:rPr dirty="0" sz="2900">
                <a:latin typeface="Lucida Sans Unicode"/>
                <a:cs typeface="Lucida Sans Unicode"/>
              </a:rPr>
              <a:t>d</a:t>
            </a:r>
            <a:r>
              <a:rPr dirty="0" sz="2900" spc="220">
                <a:latin typeface="Lucida Sans Unicode"/>
                <a:cs typeface="Lucida Sans Unicode"/>
              </a:rPr>
              <a:t>a</a:t>
            </a:r>
            <a:r>
              <a:rPr dirty="0" sz="2900" spc="-165">
                <a:latin typeface="Lucida Sans Unicode"/>
                <a:cs typeface="Lucida Sans Unicode"/>
              </a:rPr>
              <a:t>t</a:t>
            </a:r>
            <a:r>
              <a:rPr dirty="0" sz="2900" spc="45">
                <a:latin typeface="Lucida Sans Unicode"/>
                <a:cs typeface="Lucida Sans Unicode"/>
              </a:rPr>
              <a:t>e</a:t>
            </a:r>
            <a:r>
              <a:rPr dirty="0" sz="2900" spc="-100">
                <a:latin typeface="Lucida Sans Unicode"/>
                <a:cs typeface="Lucida Sans Unicode"/>
              </a:rPr>
              <a:t>s</a:t>
            </a:r>
            <a:r>
              <a:rPr dirty="0" sz="2900" spc="-345">
                <a:latin typeface="Lucida Sans Unicode"/>
                <a:cs typeface="Lucida Sans Unicode"/>
              </a:rPr>
              <a:t>,</a:t>
            </a:r>
            <a:r>
              <a:rPr dirty="0" sz="2900" spc="-415">
                <a:latin typeface="Lucida Sans Unicode"/>
                <a:cs typeface="Lucida Sans Unicode"/>
              </a:rPr>
              <a:t> </a:t>
            </a:r>
            <a:r>
              <a:rPr dirty="0" sz="2900" spc="-260">
                <a:solidFill>
                  <a:srgbClr val="958AB5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220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165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355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415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220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80">
                <a:solidFill>
                  <a:srgbClr val="958AB5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220">
                <a:solidFill>
                  <a:srgbClr val="958AB5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260">
                <a:solidFill>
                  <a:srgbClr val="958AB5"/>
                </a:solidFill>
                <a:latin typeface="Lucida Sans Unicode"/>
                <a:cs typeface="Lucida Sans Unicode"/>
              </a:rPr>
              <a:t>l</a:t>
            </a:r>
            <a:r>
              <a:rPr dirty="0" sz="2900" spc="-20">
                <a:solidFill>
                  <a:srgbClr val="958AB5"/>
                </a:solidFill>
                <a:latin typeface="Lucida Sans Unicode"/>
                <a:cs typeface="Lucida Sans Unicode"/>
              </a:rPr>
              <a:t>y</a:t>
            </a:r>
            <a:r>
              <a:rPr dirty="0" sz="2900" spc="-165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260">
                <a:solidFill>
                  <a:srgbClr val="958AB5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135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35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dirty="0" sz="2900" spc="-415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958AB5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-260">
                <a:solidFill>
                  <a:srgbClr val="958AB5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240">
                <a:solidFill>
                  <a:srgbClr val="958AB5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45">
                <a:solidFill>
                  <a:srgbClr val="958AB5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135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-165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65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240">
                <a:solidFill>
                  <a:srgbClr val="958AB5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345">
                <a:solidFill>
                  <a:srgbClr val="958AB5"/>
                </a:solidFill>
                <a:latin typeface="Lucida Sans Unicode"/>
                <a:cs typeface="Lucida Sans Unicode"/>
              </a:rPr>
              <a:t>,</a:t>
            </a:r>
            <a:r>
              <a:rPr dirty="0" sz="2900" spc="-415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200" b="1">
                <a:solidFill>
                  <a:srgbClr val="12239D"/>
                </a:solidFill>
                <a:latin typeface="Trebuchet MS"/>
                <a:cs typeface="Trebuchet MS"/>
              </a:rPr>
              <a:t>T</a:t>
            </a:r>
            <a:r>
              <a:rPr dirty="0" sz="2900" spc="70" b="1">
                <a:solidFill>
                  <a:srgbClr val="12239D"/>
                </a:solidFill>
                <a:latin typeface="Trebuchet MS"/>
                <a:cs typeface="Trebuchet MS"/>
              </a:rPr>
              <a:t>o</a:t>
            </a:r>
            <a:r>
              <a:rPr dirty="0" sz="2900" spc="105" b="1">
                <a:solidFill>
                  <a:srgbClr val="12239D"/>
                </a:solidFill>
                <a:latin typeface="Trebuchet MS"/>
                <a:cs typeface="Trebuchet MS"/>
              </a:rPr>
              <a:t>n</a:t>
            </a:r>
            <a:r>
              <a:rPr dirty="0" sz="2900" spc="285" b="1">
                <a:solidFill>
                  <a:srgbClr val="12239D"/>
                </a:solidFill>
                <a:latin typeface="Trebuchet MS"/>
                <a:cs typeface="Trebuchet MS"/>
              </a:rPr>
              <a:t>y</a:t>
            </a:r>
            <a:r>
              <a:rPr dirty="0" sz="2900" spc="-53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 spc="165" b="1">
                <a:solidFill>
                  <a:srgbClr val="12239D"/>
                </a:solidFill>
                <a:latin typeface="Trebuchet MS"/>
                <a:cs typeface="Trebuchet MS"/>
              </a:rPr>
              <a:t>S</a:t>
            </a:r>
            <a:r>
              <a:rPr dirty="0" sz="2900" spc="100" b="1">
                <a:solidFill>
                  <a:srgbClr val="12239D"/>
                </a:solidFill>
                <a:latin typeface="Trebuchet MS"/>
                <a:cs typeface="Trebuchet MS"/>
              </a:rPr>
              <a:t>h</a:t>
            </a:r>
            <a:r>
              <a:rPr dirty="0" sz="2900" spc="285" b="1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dirty="0" sz="2900" spc="-135" b="1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dirty="0" sz="2900" spc="440" b="1">
                <a:solidFill>
                  <a:srgbClr val="12239D"/>
                </a:solidFill>
                <a:latin typeface="Trebuchet MS"/>
                <a:cs typeface="Trebuchet MS"/>
              </a:rPr>
              <a:t>m</a:t>
            </a:r>
            <a:r>
              <a:rPr dirty="0" sz="2900" spc="420" b="1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dirty="0" sz="2900" spc="-37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p</a:t>
            </a:r>
            <a:r>
              <a:rPr dirty="0" sz="2900" spc="-260">
                <a:latin typeface="Lucida Sans Unicode"/>
                <a:cs typeface="Lucida Sans Unicode"/>
              </a:rPr>
              <a:t>l</a:t>
            </a:r>
            <a:r>
              <a:rPr dirty="0" sz="2900" spc="220">
                <a:latin typeface="Lucida Sans Unicode"/>
                <a:cs typeface="Lucida Sans Unicode"/>
              </a:rPr>
              <a:t>a</a:t>
            </a:r>
            <a:r>
              <a:rPr dirty="0" sz="2900" spc="-80">
                <a:latin typeface="Lucida Sans Unicode"/>
                <a:cs typeface="Lucida Sans Unicode"/>
              </a:rPr>
              <a:t>n</a:t>
            </a:r>
            <a:r>
              <a:rPr dirty="0" sz="2900" spc="35">
                <a:latin typeface="Lucida Sans Unicode"/>
                <a:cs typeface="Lucida Sans Unicode"/>
              </a:rPr>
              <a:t>s</a:t>
            </a:r>
            <a:r>
              <a:rPr dirty="0" sz="2900" spc="-415">
                <a:latin typeface="Lucida Sans Unicode"/>
                <a:cs typeface="Lucida Sans Unicode"/>
              </a:rPr>
              <a:t> </a:t>
            </a:r>
            <a:r>
              <a:rPr dirty="0" sz="2900" spc="-165">
                <a:latin typeface="Lucida Sans Unicode"/>
                <a:cs typeface="Lucida Sans Unicode"/>
              </a:rPr>
              <a:t>t</a:t>
            </a:r>
            <a:r>
              <a:rPr dirty="0" sz="2900" spc="50">
                <a:latin typeface="Lucida Sans Unicode"/>
                <a:cs typeface="Lucida Sans Unicode"/>
              </a:rPr>
              <a:t>o  </a:t>
            </a:r>
            <a:r>
              <a:rPr dirty="0" sz="2900">
                <a:latin typeface="Lucida Sans Unicode"/>
                <a:cs typeface="Lucida Sans Unicode"/>
              </a:rPr>
              <a:t>conduct</a:t>
            </a:r>
            <a:r>
              <a:rPr dirty="0" sz="2900" spc="-415">
                <a:latin typeface="Lucida Sans Unicode"/>
                <a:cs typeface="Lucida Sans Unicode"/>
              </a:rPr>
              <a:t> </a:t>
            </a:r>
            <a:r>
              <a:rPr dirty="0" sz="2900" spc="355">
                <a:latin typeface="Lucida Sans Unicode"/>
                <a:cs typeface="Lucida Sans Unicode"/>
              </a:rPr>
              <a:t>a</a:t>
            </a:r>
            <a:r>
              <a:rPr dirty="0" sz="2900" spc="-575">
                <a:latin typeface="Lucida Sans Unicode"/>
                <a:cs typeface="Lucida Sans Unicode"/>
              </a:rPr>
              <a:t> </a:t>
            </a:r>
            <a:r>
              <a:rPr dirty="0" sz="2900" spc="-135">
                <a:solidFill>
                  <a:srgbClr val="958AB5"/>
                </a:solidFill>
                <a:latin typeface="Lucida Sans Unicode"/>
                <a:cs typeface="Lucida Sans Unicode"/>
              </a:rPr>
              <a:t>SQL</a:t>
            </a:r>
            <a:r>
              <a:rPr dirty="0" sz="2900" spc="-415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0">
                <a:solidFill>
                  <a:srgbClr val="958AB5"/>
                </a:solidFill>
                <a:latin typeface="Lucida Sans Unicode"/>
                <a:cs typeface="Lucida Sans Unicode"/>
              </a:rPr>
              <a:t>challenge</a:t>
            </a:r>
            <a:r>
              <a:rPr dirty="0" sz="2900" spc="-409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45">
                <a:latin typeface="Lucida Sans Unicode"/>
                <a:cs typeface="Lucida Sans Unicode"/>
              </a:rPr>
              <a:t>to</a:t>
            </a:r>
            <a:r>
              <a:rPr dirty="0" sz="2900" spc="-415">
                <a:latin typeface="Lucida Sans Unicode"/>
                <a:cs typeface="Lucida Sans Unicode"/>
              </a:rPr>
              <a:t> </a:t>
            </a:r>
            <a:r>
              <a:rPr dirty="0" sz="2900" spc="20">
                <a:latin typeface="Lucida Sans Unicode"/>
                <a:cs typeface="Lucida Sans Unicode"/>
              </a:rPr>
              <a:t>evaluate</a:t>
            </a:r>
            <a:r>
              <a:rPr dirty="0" sz="2900" spc="-415">
                <a:latin typeface="Lucida Sans Unicode"/>
                <a:cs typeface="Lucida Sans Unicode"/>
              </a:rPr>
              <a:t> </a:t>
            </a:r>
            <a:r>
              <a:rPr dirty="0" sz="2900" spc="-45">
                <a:latin typeface="Lucida Sans Unicode"/>
                <a:cs typeface="Lucida Sans Unicode"/>
              </a:rPr>
              <a:t>both</a:t>
            </a:r>
            <a:r>
              <a:rPr dirty="0" sz="2900" spc="-409">
                <a:latin typeface="Lucida Sans Unicode"/>
                <a:cs typeface="Lucida Sans Unicode"/>
              </a:rPr>
              <a:t> </a:t>
            </a:r>
            <a:r>
              <a:rPr dirty="0" sz="2900" spc="15">
                <a:latin typeface="Lucida Sans Unicode"/>
                <a:cs typeface="Lucida Sans Unicode"/>
              </a:rPr>
              <a:t>tech</a:t>
            </a:r>
            <a:r>
              <a:rPr dirty="0" sz="2900" spc="-415">
                <a:latin typeface="Lucida Sans Unicode"/>
                <a:cs typeface="Lucida Sans Unicode"/>
              </a:rPr>
              <a:t> </a:t>
            </a:r>
            <a:r>
              <a:rPr dirty="0" sz="2900" spc="90">
                <a:latin typeface="Lucida Sans Unicode"/>
                <a:cs typeface="Lucida Sans Unicode"/>
              </a:rPr>
              <a:t>and</a:t>
            </a:r>
            <a:r>
              <a:rPr dirty="0" sz="2900" spc="-415">
                <a:latin typeface="Lucida Sans Unicode"/>
                <a:cs typeface="Lucida Sans Unicode"/>
              </a:rPr>
              <a:t> </a:t>
            </a:r>
            <a:r>
              <a:rPr dirty="0" sz="2900" spc="-110">
                <a:latin typeface="Lucida Sans Unicode"/>
                <a:cs typeface="Lucida Sans Unicode"/>
              </a:rPr>
              <a:t>soft</a:t>
            </a:r>
            <a:r>
              <a:rPr dirty="0" sz="2900" spc="-409">
                <a:latin typeface="Lucida Sans Unicode"/>
                <a:cs typeface="Lucida Sans Unicode"/>
              </a:rPr>
              <a:t> </a:t>
            </a:r>
            <a:r>
              <a:rPr dirty="0" sz="2900" spc="-235">
                <a:latin typeface="Lucida Sans Unicode"/>
                <a:cs typeface="Lucida Sans Unicode"/>
              </a:rPr>
              <a:t>skills.</a:t>
            </a:r>
            <a:endParaRPr sz="29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dirty="0" sz="2900" spc="-100">
                <a:latin typeface="Lucida Sans Unicode"/>
                <a:cs typeface="Lucida Sans Unicode"/>
              </a:rPr>
              <a:t>The</a:t>
            </a:r>
            <a:r>
              <a:rPr dirty="0" sz="2900" spc="-415">
                <a:latin typeface="Lucida Sans Unicode"/>
                <a:cs typeface="Lucida Sans Unicode"/>
              </a:rPr>
              <a:t> </a:t>
            </a:r>
            <a:r>
              <a:rPr dirty="0" sz="2900" spc="65">
                <a:latin typeface="Lucida Sans Unicode"/>
                <a:cs typeface="Lucida Sans Unicode"/>
              </a:rPr>
              <a:t>company</a:t>
            </a:r>
            <a:r>
              <a:rPr dirty="0" sz="2900" spc="-415">
                <a:latin typeface="Lucida Sans Unicode"/>
                <a:cs typeface="Lucida Sans Unicode"/>
              </a:rPr>
              <a:t> </a:t>
            </a:r>
            <a:r>
              <a:rPr dirty="0" sz="2900" spc="-65">
                <a:latin typeface="Lucida Sans Unicode"/>
                <a:cs typeface="Lucida Sans Unicode"/>
              </a:rPr>
              <a:t>seeks</a:t>
            </a:r>
            <a:r>
              <a:rPr dirty="0" sz="2900" spc="-415">
                <a:latin typeface="Lucida Sans Unicode"/>
                <a:cs typeface="Lucida Sans Unicode"/>
              </a:rPr>
              <a:t> </a:t>
            </a:r>
            <a:r>
              <a:rPr dirty="0" sz="2900" spc="-114">
                <a:latin typeface="Lucida Sans Unicode"/>
                <a:cs typeface="Lucida Sans Unicode"/>
              </a:rPr>
              <a:t>insights</a:t>
            </a:r>
            <a:r>
              <a:rPr dirty="0" sz="2900" spc="-409">
                <a:latin typeface="Lucida Sans Unicode"/>
                <a:cs typeface="Lucida Sans Unicode"/>
              </a:rPr>
              <a:t> </a:t>
            </a:r>
            <a:r>
              <a:rPr dirty="0" sz="2900" spc="-140">
                <a:latin typeface="Lucida Sans Unicode"/>
                <a:cs typeface="Lucida Sans Unicode"/>
              </a:rPr>
              <a:t>for</a:t>
            </a:r>
            <a:r>
              <a:rPr dirty="0" sz="2900" spc="-415">
                <a:latin typeface="Lucida Sans Unicode"/>
                <a:cs typeface="Lucida Sans Unicode"/>
              </a:rPr>
              <a:t> </a:t>
            </a:r>
            <a:r>
              <a:rPr dirty="0" sz="2900" spc="-530">
                <a:solidFill>
                  <a:srgbClr val="958AB5"/>
                </a:solidFill>
                <a:latin typeface="Lucida Sans Unicode"/>
                <a:cs typeface="Lucida Sans Unicode"/>
              </a:rPr>
              <a:t>10</a:t>
            </a:r>
            <a:r>
              <a:rPr dirty="0" sz="2900" spc="-415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175">
                <a:solidFill>
                  <a:srgbClr val="958AB5"/>
                </a:solidFill>
                <a:latin typeface="Lucida Sans Unicode"/>
                <a:cs typeface="Lucida Sans Unicode"/>
              </a:rPr>
              <a:t>ad</a:t>
            </a:r>
            <a:r>
              <a:rPr dirty="0" sz="2900" spc="-409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45">
                <a:solidFill>
                  <a:srgbClr val="958AB5"/>
                </a:solidFill>
                <a:latin typeface="Lucida Sans Unicode"/>
                <a:cs typeface="Lucida Sans Unicode"/>
              </a:rPr>
              <a:t>hoc</a:t>
            </a:r>
            <a:r>
              <a:rPr dirty="0" sz="2900" spc="-415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00">
                <a:latin typeface="Lucida Sans Unicode"/>
                <a:cs typeface="Lucida Sans Unicode"/>
              </a:rPr>
              <a:t>requests.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6659" y="3026486"/>
            <a:ext cx="1504950" cy="306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850" spc="-10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850" spc="-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850" spc="-1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850" spc="8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185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50" spc="12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850" spc="-1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185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850" spc="1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850" spc="-4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1850" spc="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1997" y="24608"/>
            <a:ext cx="119316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375">
                <a:solidFill>
                  <a:srgbClr val="12239D"/>
                </a:solidFill>
              </a:rPr>
              <a:t>W</a:t>
            </a:r>
            <a:r>
              <a:rPr dirty="0" sz="3000" spc="-40">
                <a:solidFill>
                  <a:srgbClr val="12239D"/>
                </a:solidFill>
              </a:rPr>
              <a:t>H</a:t>
            </a:r>
            <a:r>
              <a:rPr dirty="0" sz="3000" spc="50">
                <a:solidFill>
                  <a:srgbClr val="12239D"/>
                </a:solidFill>
              </a:rPr>
              <a:t>Y</a:t>
            </a:r>
            <a:r>
              <a:rPr dirty="0" sz="3000" spc="-45">
                <a:solidFill>
                  <a:srgbClr val="12239D"/>
                </a:solidFill>
              </a:rPr>
              <a:t>?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631" y="1636767"/>
            <a:ext cx="15151100" cy="8648700"/>
            <a:chOff x="288631" y="1636767"/>
            <a:chExt cx="15151100" cy="8648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5797" y="1636767"/>
              <a:ext cx="8963024" cy="86486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077230" y="2031110"/>
              <a:ext cx="3362325" cy="5346065"/>
            </a:xfrm>
            <a:custGeom>
              <a:avLst/>
              <a:gdLst/>
              <a:ahLst/>
              <a:cxnLst/>
              <a:rect l="l" t="t" r="r" b="b"/>
              <a:pathLst>
                <a:path w="3362325" h="5346065">
                  <a:moveTo>
                    <a:pt x="2636647" y="5093195"/>
                  </a:moveTo>
                  <a:lnTo>
                    <a:pt x="2630728" y="5085715"/>
                  </a:lnTo>
                  <a:lnTo>
                    <a:pt x="2627668" y="5081930"/>
                  </a:lnTo>
                  <a:lnTo>
                    <a:pt x="2628785" y="5086375"/>
                  </a:lnTo>
                  <a:lnTo>
                    <a:pt x="2630233" y="5090922"/>
                  </a:lnTo>
                  <a:lnTo>
                    <a:pt x="2635351" y="5092738"/>
                  </a:lnTo>
                  <a:lnTo>
                    <a:pt x="2636647" y="5093195"/>
                  </a:lnTo>
                  <a:close/>
                </a:path>
                <a:path w="3362325" h="5346065">
                  <a:moveTo>
                    <a:pt x="2721610" y="235508"/>
                  </a:moveTo>
                  <a:lnTo>
                    <a:pt x="2717711" y="234175"/>
                  </a:lnTo>
                  <a:lnTo>
                    <a:pt x="2714206" y="234022"/>
                  </a:lnTo>
                  <a:lnTo>
                    <a:pt x="2710218" y="232714"/>
                  </a:lnTo>
                  <a:lnTo>
                    <a:pt x="2713393" y="235648"/>
                  </a:lnTo>
                  <a:lnTo>
                    <a:pt x="2716415" y="237299"/>
                  </a:lnTo>
                  <a:lnTo>
                    <a:pt x="2720556" y="235877"/>
                  </a:lnTo>
                  <a:lnTo>
                    <a:pt x="2721610" y="235508"/>
                  </a:lnTo>
                  <a:close/>
                </a:path>
                <a:path w="3362325" h="5346065">
                  <a:moveTo>
                    <a:pt x="2820314" y="5277942"/>
                  </a:moveTo>
                  <a:lnTo>
                    <a:pt x="2805849" y="5210873"/>
                  </a:lnTo>
                  <a:lnTo>
                    <a:pt x="2790469" y="5162347"/>
                  </a:lnTo>
                  <a:lnTo>
                    <a:pt x="2772524" y="5114252"/>
                  </a:lnTo>
                  <a:lnTo>
                    <a:pt x="2771610" y="5112182"/>
                  </a:lnTo>
                  <a:lnTo>
                    <a:pt x="2771610" y="5254002"/>
                  </a:lnTo>
                  <a:lnTo>
                    <a:pt x="2771190" y="5255209"/>
                  </a:lnTo>
                  <a:lnTo>
                    <a:pt x="2771394" y="5253926"/>
                  </a:lnTo>
                  <a:lnTo>
                    <a:pt x="2771610" y="5254002"/>
                  </a:lnTo>
                  <a:lnTo>
                    <a:pt x="2771610" y="5112182"/>
                  </a:lnTo>
                  <a:lnTo>
                    <a:pt x="2752090" y="5067973"/>
                  </a:lnTo>
                  <a:lnTo>
                    <a:pt x="2730195" y="5019827"/>
                  </a:lnTo>
                  <a:lnTo>
                    <a:pt x="2706624" y="4973790"/>
                  </a:lnTo>
                  <a:lnTo>
                    <a:pt x="2681808" y="4928654"/>
                  </a:lnTo>
                  <a:lnTo>
                    <a:pt x="2656065" y="4884979"/>
                  </a:lnTo>
                  <a:lnTo>
                    <a:pt x="2656065" y="5131028"/>
                  </a:lnTo>
                  <a:lnTo>
                    <a:pt x="2655938" y="5130990"/>
                  </a:lnTo>
                  <a:lnTo>
                    <a:pt x="2655722" y="5129568"/>
                  </a:lnTo>
                  <a:lnTo>
                    <a:pt x="2655392" y="5128095"/>
                  </a:lnTo>
                  <a:lnTo>
                    <a:pt x="2654719" y="5126520"/>
                  </a:lnTo>
                  <a:lnTo>
                    <a:pt x="2655493" y="5128133"/>
                  </a:lnTo>
                  <a:lnTo>
                    <a:pt x="2655938" y="5129644"/>
                  </a:lnTo>
                  <a:lnTo>
                    <a:pt x="2656065" y="5131028"/>
                  </a:lnTo>
                  <a:lnTo>
                    <a:pt x="2656065" y="4884979"/>
                  </a:lnTo>
                  <a:lnTo>
                    <a:pt x="2655747" y="4884432"/>
                  </a:lnTo>
                  <a:lnTo>
                    <a:pt x="2646426" y="4869650"/>
                  </a:lnTo>
                  <a:lnTo>
                    <a:pt x="2646426" y="5095303"/>
                  </a:lnTo>
                  <a:lnTo>
                    <a:pt x="2646324" y="5096611"/>
                  </a:lnTo>
                  <a:lnTo>
                    <a:pt x="2645245" y="5096230"/>
                  </a:lnTo>
                  <a:lnTo>
                    <a:pt x="2646426" y="5095303"/>
                  </a:lnTo>
                  <a:lnTo>
                    <a:pt x="2646426" y="4869650"/>
                  </a:lnTo>
                  <a:lnTo>
                    <a:pt x="2600337" y="4797514"/>
                  </a:lnTo>
                  <a:lnTo>
                    <a:pt x="2570594" y="4756023"/>
                  </a:lnTo>
                  <a:lnTo>
                    <a:pt x="2539619" y="4715459"/>
                  </a:lnTo>
                  <a:lnTo>
                    <a:pt x="2532761" y="4706645"/>
                  </a:lnTo>
                  <a:lnTo>
                    <a:pt x="2532761" y="4854346"/>
                  </a:lnTo>
                  <a:lnTo>
                    <a:pt x="2532545" y="4854384"/>
                  </a:lnTo>
                  <a:lnTo>
                    <a:pt x="2509189" y="4846142"/>
                  </a:lnTo>
                  <a:lnTo>
                    <a:pt x="2530691" y="4853724"/>
                  </a:lnTo>
                  <a:lnTo>
                    <a:pt x="2529167" y="4851844"/>
                  </a:lnTo>
                  <a:lnTo>
                    <a:pt x="2529814" y="4852086"/>
                  </a:lnTo>
                  <a:lnTo>
                    <a:pt x="2530691" y="4853724"/>
                  </a:lnTo>
                  <a:lnTo>
                    <a:pt x="2531567" y="4854029"/>
                  </a:lnTo>
                  <a:lnTo>
                    <a:pt x="2530030" y="4852162"/>
                  </a:lnTo>
                  <a:lnTo>
                    <a:pt x="2531554" y="4852695"/>
                  </a:lnTo>
                  <a:lnTo>
                    <a:pt x="2532761" y="4854346"/>
                  </a:lnTo>
                  <a:lnTo>
                    <a:pt x="2532761" y="4706645"/>
                  </a:lnTo>
                  <a:lnTo>
                    <a:pt x="2507869" y="4674603"/>
                  </a:lnTo>
                  <a:lnTo>
                    <a:pt x="2474493" y="4635881"/>
                  </a:lnTo>
                  <a:lnTo>
                    <a:pt x="2440343" y="4596879"/>
                  </a:lnTo>
                  <a:lnTo>
                    <a:pt x="2405011" y="4558804"/>
                  </a:lnTo>
                  <a:lnTo>
                    <a:pt x="2368499" y="4521657"/>
                  </a:lnTo>
                  <a:lnTo>
                    <a:pt x="2330818" y="4485449"/>
                  </a:lnTo>
                  <a:lnTo>
                    <a:pt x="2293289" y="4450651"/>
                  </a:lnTo>
                  <a:lnTo>
                    <a:pt x="2255240" y="4416996"/>
                  </a:lnTo>
                  <a:lnTo>
                    <a:pt x="2177097" y="4354373"/>
                  </a:lnTo>
                  <a:lnTo>
                    <a:pt x="2096820" y="4296384"/>
                  </a:lnTo>
                  <a:lnTo>
                    <a:pt x="2055672" y="4269727"/>
                  </a:lnTo>
                  <a:lnTo>
                    <a:pt x="2013991" y="4244238"/>
                  </a:lnTo>
                  <a:lnTo>
                    <a:pt x="1929472" y="4195521"/>
                  </a:lnTo>
                  <a:lnTo>
                    <a:pt x="1886216" y="4173499"/>
                  </a:lnTo>
                  <a:lnTo>
                    <a:pt x="1842414" y="4152646"/>
                  </a:lnTo>
                  <a:lnTo>
                    <a:pt x="1798104" y="4132948"/>
                  </a:lnTo>
                  <a:lnTo>
                    <a:pt x="1708315" y="4095839"/>
                  </a:lnTo>
                  <a:lnTo>
                    <a:pt x="1616430" y="4063390"/>
                  </a:lnTo>
                  <a:lnTo>
                    <a:pt x="1522463" y="4035577"/>
                  </a:lnTo>
                  <a:lnTo>
                    <a:pt x="1426413" y="4012425"/>
                  </a:lnTo>
                  <a:lnTo>
                    <a:pt x="1377823" y="4001998"/>
                  </a:lnTo>
                  <a:lnTo>
                    <a:pt x="1328712" y="3992727"/>
                  </a:lnTo>
                  <a:lnTo>
                    <a:pt x="1229372" y="3976497"/>
                  </a:lnTo>
                  <a:lnTo>
                    <a:pt x="1180985" y="3970172"/>
                  </a:lnTo>
                  <a:lnTo>
                    <a:pt x="1083652" y="3962730"/>
                  </a:lnTo>
                  <a:lnTo>
                    <a:pt x="1035100" y="3960393"/>
                  </a:lnTo>
                  <a:lnTo>
                    <a:pt x="938060" y="3958437"/>
                  </a:lnTo>
                  <a:lnTo>
                    <a:pt x="889114" y="3960012"/>
                  </a:lnTo>
                  <a:lnTo>
                    <a:pt x="791946" y="3963403"/>
                  </a:lnTo>
                  <a:lnTo>
                    <a:pt x="694740" y="3969474"/>
                  </a:lnTo>
                  <a:lnTo>
                    <a:pt x="597103" y="3978084"/>
                  </a:lnTo>
                  <a:lnTo>
                    <a:pt x="450723" y="3995064"/>
                  </a:lnTo>
                  <a:lnTo>
                    <a:pt x="402018" y="4001401"/>
                  </a:lnTo>
                  <a:lnTo>
                    <a:pt x="402018" y="4115244"/>
                  </a:lnTo>
                  <a:lnTo>
                    <a:pt x="401713" y="4116476"/>
                  </a:lnTo>
                  <a:lnTo>
                    <a:pt x="402018" y="4115244"/>
                  </a:lnTo>
                  <a:lnTo>
                    <a:pt x="402018" y="4001401"/>
                  </a:lnTo>
                  <a:lnTo>
                    <a:pt x="353187" y="4007751"/>
                  </a:lnTo>
                  <a:lnTo>
                    <a:pt x="304546" y="4013466"/>
                  </a:lnTo>
                  <a:lnTo>
                    <a:pt x="300558" y="4016095"/>
                  </a:lnTo>
                  <a:lnTo>
                    <a:pt x="296684" y="4018762"/>
                  </a:lnTo>
                  <a:lnTo>
                    <a:pt x="293116" y="4020197"/>
                  </a:lnTo>
                  <a:lnTo>
                    <a:pt x="288328" y="4018508"/>
                  </a:lnTo>
                  <a:lnTo>
                    <a:pt x="282155" y="4019029"/>
                  </a:lnTo>
                  <a:lnTo>
                    <a:pt x="279095" y="4015244"/>
                  </a:lnTo>
                  <a:lnTo>
                    <a:pt x="276364" y="4012933"/>
                  </a:lnTo>
                  <a:lnTo>
                    <a:pt x="280111" y="4008882"/>
                  </a:lnTo>
                  <a:lnTo>
                    <a:pt x="284022" y="4008907"/>
                  </a:lnTo>
                  <a:lnTo>
                    <a:pt x="309156" y="3986809"/>
                  </a:lnTo>
                  <a:lnTo>
                    <a:pt x="336105" y="3966692"/>
                  </a:lnTo>
                  <a:lnTo>
                    <a:pt x="363931" y="3949585"/>
                  </a:lnTo>
                  <a:lnTo>
                    <a:pt x="392938" y="3932898"/>
                  </a:lnTo>
                  <a:lnTo>
                    <a:pt x="412724" y="3921023"/>
                  </a:lnTo>
                  <a:lnTo>
                    <a:pt x="431253" y="3908717"/>
                  </a:lnTo>
                  <a:lnTo>
                    <a:pt x="448500" y="3894607"/>
                  </a:lnTo>
                  <a:lnTo>
                    <a:pt x="463994" y="3878529"/>
                  </a:lnTo>
                  <a:lnTo>
                    <a:pt x="499922" y="3852164"/>
                  </a:lnTo>
                  <a:lnTo>
                    <a:pt x="521385" y="3819334"/>
                  </a:lnTo>
                  <a:lnTo>
                    <a:pt x="527278" y="3783698"/>
                  </a:lnTo>
                  <a:lnTo>
                    <a:pt x="518617" y="3742931"/>
                  </a:lnTo>
                  <a:lnTo>
                    <a:pt x="464210" y="3747960"/>
                  </a:lnTo>
                  <a:lnTo>
                    <a:pt x="412940" y="3759479"/>
                  </a:lnTo>
                  <a:lnTo>
                    <a:pt x="364147" y="3777259"/>
                  </a:lnTo>
                  <a:lnTo>
                    <a:pt x="317131" y="3801059"/>
                  </a:lnTo>
                  <a:lnTo>
                    <a:pt x="272516" y="3827056"/>
                  </a:lnTo>
                  <a:lnTo>
                    <a:pt x="229196" y="3856202"/>
                  </a:lnTo>
                  <a:lnTo>
                    <a:pt x="158496" y="3909339"/>
                  </a:lnTo>
                  <a:lnTo>
                    <a:pt x="130302" y="3929011"/>
                  </a:lnTo>
                  <a:lnTo>
                    <a:pt x="95262" y="3953002"/>
                  </a:lnTo>
                  <a:lnTo>
                    <a:pt x="73152" y="3968089"/>
                  </a:lnTo>
                  <a:lnTo>
                    <a:pt x="44970" y="3989108"/>
                  </a:lnTo>
                  <a:lnTo>
                    <a:pt x="2070" y="4033228"/>
                  </a:lnTo>
                  <a:lnTo>
                    <a:pt x="0" y="4064812"/>
                  </a:lnTo>
                  <a:lnTo>
                    <a:pt x="4775" y="4117695"/>
                  </a:lnTo>
                  <a:lnTo>
                    <a:pt x="14808" y="4161637"/>
                  </a:lnTo>
                  <a:lnTo>
                    <a:pt x="34264" y="4191406"/>
                  </a:lnTo>
                  <a:lnTo>
                    <a:pt x="39243" y="4205287"/>
                  </a:lnTo>
                  <a:lnTo>
                    <a:pt x="73380" y="4226776"/>
                  </a:lnTo>
                  <a:lnTo>
                    <a:pt x="113919" y="4238409"/>
                  </a:lnTo>
                  <a:lnTo>
                    <a:pt x="154025" y="4251223"/>
                  </a:lnTo>
                  <a:lnTo>
                    <a:pt x="234670" y="4275671"/>
                  </a:lnTo>
                  <a:lnTo>
                    <a:pt x="238442" y="4278350"/>
                  </a:lnTo>
                  <a:lnTo>
                    <a:pt x="242214" y="4281030"/>
                  </a:lnTo>
                  <a:lnTo>
                    <a:pt x="250304" y="4285234"/>
                  </a:lnTo>
                  <a:lnTo>
                    <a:pt x="258902" y="4288269"/>
                  </a:lnTo>
                  <a:lnTo>
                    <a:pt x="268389" y="4288929"/>
                  </a:lnTo>
                  <a:lnTo>
                    <a:pt x="275399" y="4295445"/>
                  </a:lnTo>
                  <a:lnTo>
                    <a:pt x="283464" y="4299648"/>
                  </a:lnTo>
                  <a:lnTo>
                    <a:pt x="292074" y="4302684"/>
                  </a:lnTo>
                  <a:lnTo>
                    <a:pt x="301155" y="4304550"/>
                  </a:lnTo>
                  <a:lnTo>
                    <a:pt x="305816" y="4308881"/>
                  </a:lnTo>
                  <a:lnTo>
                    <a:pt x="311315" y="4312170"/>
                  </a:lnTo>
                  <a:lnTo>
                    <a:pt x="317423" y="4314329"/>
                  </a:lnTo>
                  <a:lnTo>
                    <a:pt x="323062" y="4317670"/>
                  </a:lnTo>
                  <a:lnTo>
                    <a:pt x="366407" y="4341063"/>
                  </a:lnTo>
                  <a:lnTo>
                    <a:pt x="408901" y="4365498"/>
                  </a:lnTo>
                  <a:lnTo>
                    <a:pt x="450088" y="4392180"/>
                  </a:lnTo>
                  <a:lnTo>
                    <a:pt x="490372" y="4419879"/>
                  </a:lnTo>
                  <a:lnTo>
                    <a:pt x="529297" y="4449788"/>
                  </a:lnTo>
                  <a:lnTo>
                    <a:pt x="567258" y="4480712"/>
                  </a:lnTo>
                  <a:lnTo>
                    <a:pt x="623252" y="4531461"/>
                  </a:lnTo>
                  <a:lnTo>
                    <a:pt x="629323" y="4536313"/>
                  </a:lnTo>
                  <a:lnTo>
                    <a:pt x="635876" y="4539970"/>
                  </a:lnTo>
                  <a:lnTo>
                    <a:pt x="642518" y="4542307"/>
                  </a:lnTo>
                  <a:lnTo>
                    <a:pt x="650087" y="4539602"/>
                  </a:lnTo>
                  <a:lnTo>
                    <a:pt x="655040" y="4534611"/>
                  </a:lnTo>
                  <a:lnTo>
                    <a:pt x="657720" y="4528832"/>
                  </a:lnTo>
                  <a:lnTo>
                    <a:pt x="658482" y="4522368"/>
                  </a:lnTo>
                  <a:lnTo>
                    <a:pt x="657263" y="4516539"/>
                  </a:lnTo>
                  <a:lnTo>
                    <a:pt x="651052" y="4492803"/>
                  </a:lnTo>
                  <a:lnTo>
                    <a:pt x="647649" y="4444454"/>
                  </a:lnTo>
                  <a:lnTo>
                    <a:pt x="633399" y="4401705"/>
                  </a:lnTo>
                  <a:lnTo>
                    <a:pt x="586181" y="4348658"/>
                  </a:lnTo>
                  <a:lnTo>
                    <a:pt x="514908" y="4283075"/>
                  </a:lnTo>
                  <a:lnTo>
                    <a:pt x="476986" y="4253522"/>
                  </a:lnTo>
                  <a:lnTo>
                    <a:pt x="438061" y="4224947"/>
                  </a:lnTo>
                  <a:lnTo>
                    <a:pt x="398145" y="4197388"/>
                  </a:lnTo>
                  <a:lnTo>
                    <a:pt x="357314" y="4170832"/>
                  </a:lnTo>
                  <a:lnTo>
                    <a:pt x="343954" y="4163428"/>
                  </a:lnTo>
                  <a:lnTo>
                    <a:pt x="337832" y="4158564"/>
                  </a:lnTo>
                  <a:lnTo>
                    <a:pt x="332016" y="4153814"/>
                  </a:lnTo>
                  <a:lnTo>
                    <a:pt x="328028" y="4148366"/>
                  </a:lnTo>
                  <a:lnTo>
                    <a:pt x="328269" y="4143070"/>
                  </a:lnTo>
                  <a:lnTo>
                    <a:pt x="331736" y="4137558"/>
                  </a:lnTo>
                  <a:lnTo>
                    <a:pt x="337032" y="4132694"/>
                  </a:lnTo>
                  <a:lnTo>
                    <a:pt x="344601" y="4135374"/>
                  </a:lnTo>
                  <a:lnTo>
                    <a:pt x="351878" y="4135247"/>
                  </a:lnTo>
                  <a:lnTo>
                    <a:pt x="358470" y="4133532"/>
                  </a:lnTo>
                  <a:lnTo>
                    <a:pt x="364858" y="4129049"/>
                  </a:lnTo>
                  <a:lnTo>
                    <a:pt x="372732" y="4130484"/>
                  </a:lnTo>
                  <a:lnTo>
                    <a:pt x="380504" y="4130535"/>
                  </a:lnTo>
                  <a:lnTo>
                    <a:pt x="387769" y="4129062"/>
                  </a:lnTo>
                  <a:lnTo>
                    <a:pt x="394525" y="4124718"/>
                  </a:lnTo>
                  <a:lnTo>
                    <a:pt x="396595" y="4126801"/>
                  </a:lnTo>
                  <a:lnTo>
                    <a:pt x="398653" y="4126179"/>
                  </a:lnTo>
                  <a:lnTo>
                    <a:pt x="400253" y="4124045"/>
                  </a:lnTo>
                  <a:lnTo>
                    <a:pt x="407327" y="4126547"/>
                  </a:lnTo>
                  <a:lnTo>
                    <a:pt x="414680" y="4126446"/>
                  </a:lnTo>
                  <a:lnTo>
                    <a:pt x="421627" y="4124858"/>
                  </a:lnTo>
                  <a:lnTo>
                    <a:pt x="428307" y="4120489"/>
                  </a:lnTo>
                  <a:lnTo>
                    <a:pt x="442518" y="4122813"/>
                  </a:lnTo>
                  <a:lnTo>
                    <a:pt x="496290" y="4117568"/>
                  </a:lnTo>
                  <a:lnTo>
                    <a:pt x="589000" y="4109910"/>
                  </a:lnTo>
                  <a:lnTo>
                    <a:pt x="635850" y="4104906"/>
                  </a:lnTo>
                  <a:lnTo>
                    <a:pt x="735495" y="4097007"/>
                  </a:lnTo>
                  <a:lnTo>
                    <a:pt x="894118" y="4088384"/>
                  </a:lnTo>
                  <a:lnTo>
                    <a:pt x="936282" y="4091165"/>
                  </a:lnTo>
                  <a:lnTo>
                    <a:pt x="999909" y="4093426"/>
                  </a:lnTo>
                  <a:lnTo>
                    <a:pt x="1049388" y="4096093"/>
                  </a:lnTo>
                  <a:lnTo>
                    <a:pt x="1147279" y="4106430"/>
                  </a:lnTo>
                  <a:lnTo>
                    <a:pt x="1245133" y="4119448"/>
                  </a:lnTo>
                  <a:lnTo>
                    <a:pt x="1293520" y="4128452"/>
                  </a:lnTo>
                  <a:lnTo>
                    <a:pt x="1341704" y="4138739"/>
                  </a:lnTo>
                  <a:lnTo>
                    <a:pt x="1389672" y="4150296"/>
                  </a:lnTo>
                  <a:lnTo>
                    <a:pt x="1485430" y="4176039"/>
                  </a:lnTo>
                  <a:lnTo>
                    <a:pt x="1671091" y="4236250"/>
                  </a:lnTo>
                  <a:lnTo>
                    <a:pt x="1678609" y="4242943"/>
                  </a:lnTo>
                  <a:lnTo>
                    <a:pt x="1687068" y="4247273"/>
                  </a:lnTo>
                  <a:lnTo>
                    <a:pt x="1705914" y="4251236"/>
                  </a:lnTo>
                  <a:lnTo>
                    <a:pt x="1709648" y="4253903"/>
                  </a:lnTo>
                  <a:lnTo>
                    <a:pt x="1713382" y="4256570"/>
                  </a:lnTo>
                  <a:lnTo>
                    <a:pt x="1721408" y="4260748"/>
                  </a:lnTo>
                  <a:lnTo>
                    <a:pt x="1729955" y="4263771"/>
                  </a:lnTo>
                  <a:lnTo>
                    <a:pt x="1739417" y="4264418"/>
                  </a:lnTo>
                  <a:lnTo>
                    <a:pt x="1745792" y="4270718"/>
                  </a:lnTo>
                  <a:lnTo>
                    <a:pt x="1753260" y="4274693"/>
                  </a:lnTo>
                  <a:lnTo>
                    <a:pt x="1761286" y="4277538"/>
                  </a:lnTo>
                  <a:lnTo>
                    <a:pt x="1769757" y="4279189"/>
                  </a:lnTo>
                  <a:lnTo>
                    <a:pt x="1772043" y="4282681"/>
                  </a:lnTo>
                  <a:lnTo>
                    <a:pt x="1774291" y="4286174"/>
                  </a:lnTo>
                  <a:lnTo>
                    <a:pt x="1781149" y="4288587"/>
                  </a:lnTo>
                  <a:lnTo>
                    <a:pt x="1789036" y="4288688"/>
                  </a:lnTo>
                  <a:lnTo>
                    <a:pt x="1791030" y="4290733"/>
                  </a:lnTo>
                  <a:lnTo>
                    <a:pt x="1793417" y="4291571"/>
                  </a:lnTo>
                  <a:lnTo>
                    <a:pt x="1796338" y="4291266"/>
                  </a:lnTo>
                  <a:lnTo>
                    <a:pt x="1800987" y="4295597"/>
                  </a:lnTo>
                  <a:lnTo>
                    <a:pt x="1812048" y="4302201"/>
                  </a:lnTo>
                  <a:lnTo>
                    <a:pt x="1818030" y="4304309"/>
                  </a:lnTo>
                  <a:lnTo>
                    <a:pt x="1901825" y="4346029"/>
                  </a:lnTo>
                  <a:lnTo>
                    <a:pt x="1928025" y="4363377"/>
                  </a:lnTo>
                  <a:lnTo>
                    <a:pt x="1932355" y="4362208"/>
                  </a:lnTo>
                  <a:lnTo>
                    <a:pt x="1936559" y="4361002"/>
                  </a:lnTo>
                  <a:lnTo>
                    <a:pt x="1937550" y="4358652"/>
                  </a:lnTo>
                  <a:lnTo>
                    <a:pt x="1932711" y="4352899"/>
                  </a:lnTo>
                  <a:lnTo>
                    <a:pt x="1924837" y="4346079"/>
                  </a:lnTo>
                  <a:lnTo>
                    <a:pt x="1925142" y="4343501"/>
                  </a:lnTo>
                  <a:lnTo>
                    <a:pt x="1931504" y="4340352"/>
                  </a:lnTo>
                  <a:lnTo>
                    <a:pt x="1936394" y="4340733"/>
                  </a:lnTo>
                  <a:lnTo>
                    <a:pt x="1940496" y="4339488"/>
                  </a:lnTo>
                  <a:lnTo>
                    <a:pt x="2023249" y="4392968"/>
                  </a:lnTo>
                  <a:lnTo>
                    <a:pt x="2063635" y="4420705"/>
                  </a:lnTo>
                  <a:lnTo>
                    <a:pt x="2141690" y="4480598"/>
                  </a:lnTo>
                  <a:lnTo>
                    <a:pt x="2217686" y="4542472"/>
                  </a:lnTo>
                  <a:lnTo>
                    <a:pt x="2254859" y="4574451"/>
                  </a:lnTo>
                  <a:lnTo>
                    <a:pt x="2279713" y="4602086"/>
                  </a:lnTo>
                  <a:lnTo>
                    <a:pt x="2354503" y="4682388"/>
                  </a:lnTo>
                  <a:lnTo>
                    <a:pt x="2427795" y="4759464"/>
                  </a:lnTo>
                  <a:lnTo>
                    <a:pt x="2429726" y="4761484"/>
                  </a:lnTo>
                  <a:lnTo>
                    <a:pt x="2430081" y="4764303"/>
                  </a:lnTo>
                  <a:lnTo>
                    <a:pt x="2430970" y="4767313"/>
                  </a:lnTo>
                  <a:lnTo>
                    <a:pt x="2432723" y="4769282"/>
                  </a:lnTo>
                  <a:lnTo>
                    <a:pt x="2437727" y="4771047"/>
                  </a:lnTo>
                  <a:lnTo>
                    <a:pt x="2437993" y="4776533"/>
                  </a:lnTo>
                  <a:lnTo>
                    <a:pt x="2440508" y="4780115"/>
                  </a:lnTo>
                  <a:lnTo>
                    <a:pt x="2445080" y="4781728"/>
                  </a:lnTo>
                  <a:lnTo>
                    <a:pt x="2445664" y="4785969"/>
                  </a:lnTo>
                  <a:lnTo>
                    <a:pt x="2448179" y="4789563"/>
                  </a:lnTo>
                  <a:lnTo>
                    <a:pt x="2452852" y="4791214"/>
                  </a:lnTo>
                  <a:lnTo>
                    <a:pt x="2453335" y="4795418"/>
                  </a:lnTo>
                  <a:lnTo>
                    <a:pt x="2455849" y="4799000"/>
                  </a:lnTo>
                  <a:lnTo>
                    <a:pt x="2460637" y="4800689"/>
                  </a:lnTo>
                  <a:lnTo>
                    <a:pt x="2461107" y="4804905"/>
                  </a:lnTo>
                  <a:lnTo>
                    <a:pt x="2463520" y="4808448"/>
                  </a:lnTo>
                  <a:lnTo>
                    <a:pt x="2468308" y="4810137"/>
                  </a:lnTo>
                  <a:lnTo>
                    <a:pt x="2468245" y="4815510"/>
                  </a:lnTo>
                  <a:lnTo>
                    <a:pt x="2471089" y="4817859"/>
                  </a:lnTo>
                  <a:lnTo>
                    <a:pt x="2475979" y="4819586"/>
                  </a:lnTo>
                  <a:lnTo>
                    <a:pt x="2475814" y="4824908"/>
                  </a:lnTo>
                  <a:lnTo>
                    <a:pt x="2478227" y="4828464"/>
                  </a:lnTo>
                  <a:lnTo>
                    <a:pt x="2483116" y="4830191"/>
                  </a:lnTo>
                  <a:lnTo>
                    <a:pt x="2484018" y="4831677"/>
                  </a:lnTo>
                  <a:lnTo>
                    <a:pt x="2483980" y="4834687"/>
                  </a:lnTo>
                  <a:lnTo>
                    <a:pt x="2486406" y="4837849"/>
                  </a:lnTo>
                  <a:lnTo>
                    <a:pt x="2489974" y="4838941"/>
                  </a:lnTo>
                  <a:lnTo>
                    <a:pt x="2490355" y="4839474"/>
                  </a:lnTo>
                  <a:lnTo>
                    <a:pt x="2490673" y="4839601"/>
                  </a:lnTo>
                  <a:lnTo>
                    <a:pt x="2490508" y="4844923"/>
                  </a:lnTo>
                  <a:lnTo>
                    <a:pt x="2491613" y="4846650"/>
                  </a:lnTo>
                  <a:lnTo>
                    <a:pt x="2492705" y="4848390"/>
                  </a:lnTo>
                  <a:lnTo>
                    <a:pt x="2497912" y="4848885"/>
                  </a:lnTo>
                  <a:lnTo>
                    <a:pt x="2497823" y="4850193"/>
                  </a:lnTo>
                  <a:lnTo>
                    <a:pt x="2498077" y="4854321"/>
                  </a:lnTo>
                  <a:lnTo>
                    <a:pt x="2500274" y="4857801"/>
                  </a:lnTo>
                  <a:lnTo>
                    <a:pt x="2505379" y="4859604"/>
                  </a:lnTo>
                  <a:lnTo>
                    <a:pt x="2505100" y="4864887"/>
                  </a:lnTo>
                  <a:lnTo>
                    <a:pt x="2507411" y="4868405"/>
                  </a:lnTo>
                  <a:lnTo>
                    <a:pt x="2512415" y="4870170"/>
                  </a:lnTo>
                  <a:lnTo>
                    <a:pt x="2512555" y="4874260"/>
                  </a:lnTo>
                  <a:lnTo>
                    <a:pt x="2514866" y="4877765"/>
                  </a:lnTo>
                  <a:lnTo>
                    <a:pt x="2519756" y="4879492"/>
                  </a:lnTo>
                  <a:lnTo>
                    <a:pt x="2519591" y="4884826"/>
                  </a:lnTo>
                  <a:lnTo>
                    <a:pt x="2521902" y="4888331"/>
                  </a:lnTo>
                  <a:lnTo>
                    <a:pt x="2526677" y="4890020"/>
                  </a:lnTo>
                  <a:lnTo>
                    <a:pt x="2586393" y="4986540"/>
                  </a:lnTo>
                  <a:lnTo>
                    <a:pt x="2596527" y="4998199"/>
                  </a:lnTo>
                  <a:lnTo>
                    <a:pt x="2604782" y="5010543"/>
                  </a:lnTo>
                  <a:lnTo>
                    <a:pt x="2618816" y="5037061"/>
                  </a:lnTo>
                  <a:lnTo>
                    <a:pt x="2617851" y="5038064"/>
                  </a:lnTo>
                  <a:lnTo>
                    <a:pt x="2616022" y="5040109"/>
                  </a:lnTo>
                  <a:lnTo>
                    <a:pt x="2611704" y="5042624"/>
                  </a:lnTo>
                  <a:lnTo>
                    <a:pt x="2608897" y="5042979"/>
                  </a:lnTo>
                  <a:lnTo>
                    <a:pt x="2605214" y="5043030"/>
                  </a:lnTo>
                  <a:lnTo>
                    <a:pt x="2609367" y="5053927"/>
                  </a:lnTo>
                  <a:lnTo>
                    <a:pt x="2614206" y="5063718"/>
                  </a:lnTo>
                  <a:lnTo>
                    <a:pt x="2619845" y="5073789"/>
                  </a:lnTo>
                  <a:lnTo>
                    <a:pt x="2627668" y="5081930"/>
                  </a:lnTo>
                  <a:lnTo>
                    <a:pt x="2631592" y="5084673"/>
                  </a:lnTo>
                  <a:lnTo>
                    <a:pt x="2634767" y="5088483"/>
                  </a:lnTo>
                  <a:lnTo>
                    <a:pt x="2636024" y="5091620"/>
                  </a:lnTo>
                  <a:lnTo>
                    <a:pt x="2636647" y="5093195"/>
                  </a:lnTo>
                  <a:lnTo>
                    <a:pt x="2641333" y="5094859"/>
                  </a:lnTo>
                  <a:lnTo>
                    <a:pt x="2635351" y="5092738"/>
                  </a:lnTo>
                  <a:lnTo>
                    <a:pt x="2634119" y="5100383"/>
                  </a:lnTo>
                  <a:lnTo>
                    <a:pt x="2637307" y="5105539"/>
                  </a:lnTo>
                  <a:lnTo>
                    <a:pt x="2642984" y="5110238"/>
                  </a:lnTo>
                  <a:lnTo>
                    <a:pt x="2642044" y="5115306"/>
                  </a:lnTo>
                  <a:lnTo>
                    <a:pt x="2643594" y="5118544"/>
                  </a:lnTo>
                  <a:lnTo>
                    <a:pt x="2648064" y="5121465"/>
                  </a:lnTo>
                  <a:lnTo>
                    <a:pt x="2648521" y="5124323"/>
                  </a:lnTo>
                  <a:lnTo>
                    <a:pt x="2648750" y="5125758"/>
                  </a:lnTo>
                  <a:lnTo>
                    <a:pt x="2649651" y="5128768"/>
                  </a:lnTo>
                  <a:lnTo>
                    <a:pt x="2650096" y="5130266"/>
                  </a:lnTo>
                  <a:lnTo>
                    <a:pt x="2655201" y="5132070"/>
                  </a:lnTo>
                  <a:lnTo>
                    <a:pt x="2655011" y="5134699"/>
                  </a:lnTo>
                  <a:lnTo>
                    <a:pt x="2655366" y="5137518"/>
                  </a:lnTo>
                  <a:lnTo>
                    <a:pt x="2657335" y="5139563"/>
                  </a:lnTo>
                  <a:lnTo>
                    <a:pt x="2660383" y="5150066"/>
                  </a:lnTo>
                  <a:lnTo>
                    <a:pt x="2664676" y="5159667"/>
                  </a:lnTo>
                  <a:lnTo>
                    <a:pt x="2669794" y="5169547"/>
                  </a:lnTo>
                  <a:lnTo>
                    <a:pt x="2676207" y="5178552"/>
                  </a:lnTo>
                  <a:lnTo>
                    <a:pt x="2678442" y="5186070"/>
                  </a:lnTo>
                  <a:lnTo>
                    <a:pt x="2680982" y="5193703"/>
                  </a:lnTo>
                  <a:lnTo>
                    <a:pt x="2684627" y="5200383"/>
                  </a:lnTo>
                  <a:lnTo>
                    <a:pt x="2689783" y="5206250"/>
                  </a:lnTo>
                  <a:lnTo>
                    <a:pt x="2688983" y="5214048"/>
                  </a:lnTo>
                  <a:lnTo>
                    <a:pt x="2693047" y="5219522"/>
                  </a:lnTo>
                  <a:lnTo>
                    <a:pt x="2696667" y="5224843"/>
                  </a:lnTo>
                  <a:lnTo>
                    <a:pt x="2697696" y="5227891"/>
                  </a:lnTo>
                  <a:lnTo>
                    <a:pt x="2698216" y="5229428"/>
                  </a:lnTo>
                  <a:lnTo>
                    <a:pt x="2706420" y="5253875"/>
                  </a:lnTo>
                  <a:lnTo>
                    <a:pt x="2716314" y="5284305"/>
                  </a:lnTo>
                  <a:lnTo>
                    <a:pt x="2725216" y="5314391"/>
                  </a:lnTo>
                  <a:lnTo>
                    <a:pt x="2730690" y="5345963"/>
                  </a:lnTo>
                  <a:lnTo>
                    <a:pt x="2740799" y="5342788"/>
                  </a:lnTo>
                  <a:lnTo>
                    <a:pt x="2750591" y="5342217"/>
                  </a:lnTo>
                  <a:lnTo>
                    <a:pt x="2759913" y="5338775"/>
                  </a:lnTo>
                  <a:lnTo>
                    <a:pt x="2766453" y="5332996"/>
                  </a:lnTo>
                  <a:lnTo>
                    <a:pt x="2768828" y="5331142"/>
                  </a:lnTo>
                  <a:lnTo>
                    <a:pt x="2769882" y="5328831"/>
                  </a:lnTo>
                  <a:lnTo>
                    <a:pt x="2769755" y="5326088"/>
                  </a:lnTo>
                  <a:lnTo>
                    <a:pt x="2776563" y="5324449"/>
                  </a:lnTo>
                  <a:lnTo>
                    <a:pt x="2783611" y="5325592"/>
                  </a:lnTo>
                  <a:lnTo>
                    <a:pt x="2790418" y="5325300"/>
                  </a:lnTo>
                  <a:lnTo>
                    <a:pt x="2796476" y="5319357"/>
                  </a:lnTo>
                  <a:lnTo>
                    <a:pt x="2811627" y="5308549"/>
                  </a:lnTo>
                  <a:lnTo>
                    <a:pt x="2818714" y="5294896"/>
                  </a:lnTo>
                  <a:lnTo>
                    <a:pt x="2820314" y="5277942"/>
                  </a:lnTo>
                  <a:close/>
                </a:path>
                <a:path w="3362325" h="5346065">
                  <a:moveTo>
                    <a:pt x="2940316" y="283870"/>
                  </a:moveTo>
                  <a:lnTo>
                    <a:pt x="2920212" y="250494"/>
                  </a:lnTo>
                  <a:lnTo>
                    <a:pt x="2887789" y="225386"/>
                  </a:lnTo>
                  <a:lnTo>
                    <a:pt x="2853639" y="202209"/>
                  </a:lnTo>
                  <a:lnTo>
                    <a:pt x="2818168" y="180822"/>
                  </a:lnTo>
                  <a:lnTo>
                    <a:pt x="2781770" y="161112"/>
                  </a:lnTo>
                  <a:lnTo>
                    <a:pt x="2753055" y="147256"/>
                  </a:lnTo>
                  <a:lnTo>
                    <a:pt x="2753055" y="250215"/>
                  </a:lnTo>
                  <a:lnTo>
                    <a:pt x="2752026" y="249224"/>
                  </a:lnTo>
                  <a:lnTo>
                    <a:pt x="2750997" y="248246"/>
                  </a:lnTo>
                  <a:lnTo>
                    <a:pt x="2749702" y="247345"/>
                  </a:lnTo>
                  <a:lnTo>
                    <a:pt x="2751086" y="248208"/>
                  </a:lnTo>
                  <a:lnTo>
                    <a:pt x="2752204" y="249174"/>
                  </a:lnTo>
                  <a:lnTo>
                    <a:pt x="2753055" y="250215"/>
                  </a:lnTo>
                  <a:lnTo>
                    <a:pt x="2753055" y="147256"/>
                  </a:lnTo>
                  <a:lnTo>
                    <a:pt x="2737904" y="139928"/>
                  </a:lnTo>
                  <a:lnTo>
                    <a:pt x="2729446" y="136194"/>
                  </a:lnTo>
                  <a:lnTo>
                    <a:pt x="2729446" y="232816"/>
                  </a:lnTo>
                  <a:lnTo>
                    <a:pt x="2728569" y="233121"/>
                  </a:lnTo>
                  <a:lnTo>
                    <a:pt x="2728772" y="231711"/>
                  </a:lnTo>
                  <a:lnTo>
                    <a:pt x="2729446" y="232816"/>
                  </a:lnTo>
                  <a:lnTo>
                    <a:pt x="2729446" y="136194"/>
                  </a:lnTo>
                  <a:lnTo>
                    <a:pt x="2693517" y="120281"/>
                  </a:lnTo>
                  <a:lnTo>
                    <a:pt x="2648635" y="102133"/>
                  </a:lnTo>
                  <a:lnTo>
                    <a:pt x="2603271" y="85496"/>
                  </a:lnTo>
                  <a:lnTo>
                    <a:pt x="2557424" y="70370"/>
                  </a:lnTo>
                  <a:lnTo>
                    <a:pt x="2535821" y="64033"/>
                  </a:lnTo>
                  <a:lnTo>
                    <a:pt x="2535821" y="136906"/>
                  </a:lnTo>
                  <a:lnTo>
                    <a:pt x="2534831" y="137236"/>
                  </a:lnTo>
                  <a:lnTo>
                    <a:pt x="2535186" y="137109"/>
                  </a:lnTo>
                  <a:lnTo>
                    <a:pt x="2535821" y="136906"/>
                  </a:lnTo>
                  <a:lnTo>
                    <a:pt x="2535821" y="64033"/>
                  </a:lnTo>
                  <a:lnTo>
                    <a:pt x="2534488" y="63639"/>
                  </a:lnTo>
                  <a:lnTo>
                    <a:pt x="2534488" y="137350"/>
                  </a:lnTo>
                  <a:lnTo>
                    <a:pt x="2532481" y="136702"/>
                  </a:lnTo>
                  <a:lnTo>
                    <a:pt x="2533015" y="136512"/>
                  </a:lnTo>
                  <a:lnTo>
                    <a:pt x="2534488" y="137350"/>
                  </a:lnTo>
                  <a:lnTo>
                    <a:pt x="2534488" y="63639"/>
                  </a:lnTo>
                  <a:lnTo>
                    <a:pt x="2528316" y="61823"/>
                  </a:lnTo>
                  <a:lnTo>
                    <a:pt x="2528316" y="135445"/>
                  </a:lnTo>
                  <a:lnTo>
                    <a:pt x="2527693" y="135661"/>
                  </a:lnTo>
                  <a:lnTo>
                    <a:pt x="2526881" y="134759"/>
                  </a:lnTo>
                  <a:lnTo>
                    <a:pt x="2528316" y="135445"/>
                  </a:lnTo>
                  <a:lnTo>
                    <a:pt x="2528316" y="61823"/>
                  </a:lnTo>
                  <a:lnTo>
                    <a:pt x="2511107" y="56756"/>
                  </a:lnTo>
                  <a:lnTo>
                    <a:pt x="2464333" y="44640"/>
                  </a:lnTo>
                  <a:lnTo>
                    <a:pt x="2425979" y="36017"/>
                  </a:lnTo>
                  <a:lnTo>
                    <a:pt x="2425979" y="128993"/>
                  </a:lnTo>
                  <a:lnTo>
                    <a:pt x="2425331" y="130568"/>
                  </a:lnTo>
                  <a:lnTo>
                    <a:pt x="2425103" y="129298"/>
                  </a:lnTo>
                  <a:lnTo>
                    <a:pt x="2425979" y="128993"/>
                  </a:lnTo>
                  <a:lnTo>
                    <a:pt x="2425979" y="36017"/>
                  </a:lnTo>
                  <a:lnTo>
                    <a:pt x="2369439" y="24892"/>
                  </a:lnTo>
                  <a:lnTo>
                    <a:pt x="2321331" y="17259"/>
                  </a:lnTo>
                  <a:lnTo>
                    <a:pt x="2272804" y="11112"/>
                  </a:lnTo>
                  <a:lnTo>
                    <a:pt x="2223871" y="6451"/>
                  </a:lnTo>
                  <a:lnTo>
                    <a:pt x="2172424" y="2641"/>
                  </a:lnTo>
                  <a:lnTo>
                    <a:pt x="2121243" y="101"/>
                  </a:lnTo>
                  <a:lnTo>
                    <a:pt x="2070760" y="0"/>
                  </a:lnTo>
                  <a:lnTo>
                    <a:pt x="1971014" y="4749"/>
                  </a:lnTo>
                  <a:lnTo>
                    <a:pt x="1921751" y="9601"/>
                  </a:lnTo>
                  <a:lnTo>
                    <a:pt x="1824494" y="24244"/>
                  </a:lnTo>
                  <a:lnTo>
                    <a:pt x="1776488" y="34036"/>
                  </a:lnTo>
                  <a:lnTo>
                    <a:pt x="1728762" y="45072"/>
                  </a:lnTo>
                  <a:lnTo>
                    <a:pt x="1634578" y="72072"/>
                  </a:lnTo>
                  <a:lnTo>
                    <a:pt x="1588122" y="88049"/>
                  </a:lnTo>
                  <a:lnTo>
                    <a:pt x="1541945" y="105270"/>
                  </a:lnTo>
                  <a:lnTo>
                    <a:pt x="1496072" y="123736"/>
                  </a:lnTo>
                  <a:lnTo>
                    <a:pt x="1450479" y="143433"/>
                  </a:lnTo>
                  <a:lnTo>
                    <a:pt x="1360576" y="187769"/>
                  </a:lnTo>
                  <a:lnTo>
                    <a:pt x="1271854" y="237083"/>
                  </a:lnTo>
                  <a:lnTo>
                    <a:pt x="1227061" y="264566"/>
                  </a:lnTo>
                  <a:lnTo>
                    <a:pt x="1140714" y="323799"/>
                  </a:lnTo>
                  <a:lnTo>
                    <a:pt x="1099083" y="355574"/>
                  </a:lnTo>
                  <a:lnTo>
                    <a:pt x="1058278" y="388404"/>
                  </a:lnTo>
                  <a:lnTo>
                    <a:pt x="978547" y="456107"/>
                  </a:lnTo>
                  <a:lnTo>
                    <a:pt x="939952" y="492213"/>
                  </a:lnTo>
                  <a:lnTo>
                    <a:pt x="901179" y="527037"/>
                  </a:lnTo>
                  <a:lnTo>
                    <a:pt x="782891" y="644258"/>
                  </a:lnTo>
                  <a:lnTo>
                    <a:pt x="744258" y="684390"/>
                  </a:lnTo>
                  <a:lnTo>
                    <a:pt x="705142" y="723366"/>
                  </a:lnTo>
                  <a:lnTo>
                    <a:pt x="703770" y="726516"/>
                  </a:lnTo>
                  <a:lnTo>
                    <a:pt x="702894" y="730846"/>
                  </a:lnTo>
                  <a:lnTo>
                    <a:pt x="701522" y="734009"/>
                  </a:lnTo>
                  <a:lnTo>
                    <a:pt x="697649" y="735342"/>
                  </a:lnTo>
                  <a:lnTo>
                    <a:pt x="693737" y="738022"/>
                  </a:lnTo>
                  <a:lnTo>
                    <a:pt x="690156" y="737908"/>
                  </a:lnTo>
                  <a:lnTo>
                    <a:pt x="687197" y="737590"/>
                  </a:lnTo>
                  <a:lnTo>
                    <a:pt x="687628" y="733412"/>
                  </a:lnTo>
                  <a:lnTo>
                    <a:pt x="690029" y="731240"/>
                  </a:lnTo>
                  <a:lnTo>
                    <a:pt x="694664" y="704138"/>
                  </a:lnTo>
                  <a:lnTo>
                    <a:pt x="701929" y="678802"/>
                  </a:lnTo>
                  <a:lnTo>
                    <a:pt x="710590" y="652995"/>
                  </a:lnTo>
                  <a:lnTo>
                    <a:pt x="720610" y="628065"/>
                  </a:lnTo>
                  <a:lnTo>
                    <a:pt x="727303" y="610984"/>
                  </a:lnTo>
                  <a:lnTo>
                    <a:pt x="732967" y="594271"/>
                  </a:lnTo>
                  <a:lnTo>
                    <a:pt x="736828" y="576821"/>
                  </a:lnTo>
                  <a:lnTo>
                    <a:pt x="738530" y="558774"/>
                  </a:lnTo>
                  <a:lnTo>
                    <a:pt x="747776" y="523367"/>
                  </a:lnTo>
                  <a:lnTo>
                    <a:pt x="745388" y="493306"/>
                  </a:lnTo>
                  <a:lnTo>
                    <a:pt x="731075" y="467334"/>
                  </a:lnTo>
                  <a:lnTo>
                    <a:pt x="704977" y="445427"/>
                  </a:lnTo>
                  <a:lnTo>
                    <a:pt x="668591" y="482104"/>
                  </a:lnTo>
                  <a:lnTo>
                    <a:pt x="639076" y="521804"/>
                  </a:lnTo>
                  <a:lnTo>
                    <a:pt x="615137" y="563613"/>
                  </a:lnTo>
                  <a:lnTo>
                    <a:pt x="596315" y="609028"/>
                  </a:lnTo>
                  <a:lnTo>
                    <a:pt x="580910" y="655955"/>
                  </a:lnTo>
                  <a:lnTo>
                    <a:pt x="567664" y="703478"/>
                  </a:lnTo>
                  <a:lnTo>
                    <a:pt x="560730" y="731380"/>
                  </a:lnTo>
                  <a:lnTo>
                    <a:pt x="552869" y="758253"/>
                  </a:lnTo>
                  <a:lnTo>
                    <a:pt x="544322" y="784021"/>
                  </a:lnTo>
                  <a:lnTo>
                    <a:pt x="542505" y="790028"/>
                  </a:lnTo>
                  <a:lnTo>
                    <a:pt x="536130" y="811022"/>
                  </a:lnTo>
                  <a:lnTo>
                    <a:pt x="523113" y="859815"/>
                  </a:lnTo>
                  <a:lnTo>
                    <a:pt x="523405" y="886574"/>
                  </a:lnTo>
                  <a:lnTo>
                    <a:pt x="538200" y="908342"/>
                  </a:lnTo>
                  <a:lnTo>
                    <a:pt x="567474" y="938568"/>
                  </a:lnTo>
                  <a:lnTo>
                    <a:pt x="606755" y="968032"/>
                  </a:lnTo>
                  <a:lnTo>
                    <a:pt x="617067" y="972553"/>
                  </a:lnTo>
                  <a:lnTo>
                    <a:pt x="623138" y="970457"/>
                  </a:lnTo>
                  <a:lnTo>
                    <a:pt x="633564" y="977620"/>
                  </a:lnTo>
                  <a:lnTo>
                    <a:pt x="729107" y="948804"/>
                  </a:lnTo>
                  <a:lnTo>
                    <a:pt x="792124" y="923099"/>
                  </a:lnTo>
                  <a:lnTo>
                    <a:pt x="799757" y="923163"/>
                  </a:lnTo>
                  <a:lnTo>
                    <a:pt x="807059" y="921994"/>
                  </a:lnTo>
                  <a:lnTo>
                    <a:pt x="814019" y="919607"/>
                  </a:lnTo>
                  <a:lnTo>
                    <a:pt x="820597" y="916000"/>
                  </a:lnTo>
                  <a:lnTo>
                    <a:pt x="828128" y="916089"/>
                  </a:lnTo>
                  <a:lnTo>
                    <a:pt x="835418" y="914933"/>
                  </a:lnTo>
                  <a:lnTo>
                    <a:pt x="841971" y="911339"/>
                  </a:lnTo>
                  <a:lnTo>
                    <a:pt x="848982" y="908926"/>
                  </a:lnTo>
                  <a:lnTo>
                    <a:pt x="853567" y="910031"/>
                  </a:lnTo>
                  <a:lnTo>
                    <a:pt x="855853" y="910590"/>
                  </a:lnTo>
                  <a:lnTo>
                    <a:pt x="862482" y="906970"/>
                  </a:lnTo>
                  <a:lnTo>
                    <a:pt x="869327" y="905954"/>
                  </a:lnTo>
                  <a:lnTo>
                    <a:pt x="924128" y="896518"/>
                  </a:lnTo>
                  <a:lnTo>
                    <a:pt x="979055" y="889711"/>
                  </a:lnTo>
                  <a:lnTo>
                    <a:pt x="1034059" y="885583"/>
                  </a:lnTo>
                  <a:lnTo>
                    <a:pt x="1089469" y="885329"/>
                  </a:lnTo>
                  <a:lnTo>
                    <a:pt x="1145235" y="888987"/>
                  </a:lnTo>
                  <a:lnTo>
                    <a:pt x="1166202" y="889838"/>
                  </a:lnTo>
                  <a:lnTo>
                    <a:pt x="1189939" y="874953"/>
                  </a:lnTo>
                  <a:lnTo>
                    <a:pt x="1185392" y="865771"/>
                  </a:lnTo>
                  <a:lnTo>
                    <a:pt x="1180287" y="863498"/>
                  </a:lnTo>
                  <a:lnTo>
                    <a:pt x="1164412" y="851496"/>
                  </a:lnTo>
                  <a:lnTo>
                    <a:pt x="1151051" y="837298"/>
                  </a:lnTo>
                  <a:lnTo>
                    <a:pt x="1138110" y="822947"/>
                  </a:lnTo>
                  <a:lnTo>
                    <a:pt x="1123480" y="810514"/>
                  </a:lnTo>
                  <a:lnTo>
                    <a:pt x="1115923" y="806399"/>
                  </a:lnTo>
                  <a:lnTo>
                    <a:pt x="1107478" y="802589"/>
                  </a:lnTo>
                  <a:lnTo>
                    <a:pt x="1099235" y="801395"/>
                  </a:lnTo>
                  <a:lnTo>
                    <a:pt x="1090218" y="799122"/>
                  </a:lnTo>
                  <a:lnTo>
                    <a:pt x="1035862" y="792289"/>
                  </a:lnTo>
                  <a:lnTo>
                    <a:pt x="981163" y="788276"/>
                  </a:lnTo>
                  <a:lnTo>
                    <a:pt x="926655" y="788212"/>
                  </a:lnTo>
                  <a:lnTo>
                    <a:pt x="872032" y="790879"/>
                  </a:lnTo>
                  <a:lnTo>
                    <a:pt x="817422" y="796226"/>
                  </a:lnTo>
                  <a:lnTo>
                    <a:pt x="809015" y="796429"/>
                  </a:lnTo>
                  <a:lnTo>
                    <a:pt x="801014" y="799185"/>
                  </a:lnTo>
                  <a:lnTo>
                    <a:pt x="783475" y="797153"/>
                  </a:lnTo>
                  <a:lnTo>
                    <a:pt x="783704" y="790359"/>
                  </a:lnTo>
                  <a:lnTo>
                    <a:pt x="785685" y="782955"/>
                  </a:lnTo>
                  <a:lnTo>
                    <a:pt x="794486" y="779932"/>
                  </a:lnTo>
                  <a:lnTo>
                    <a:pt x="799909" y="775385"/>
                  </a:lnTo>
                  <a:lnTo>
                    <a:pt x="801077" y="765581"/>
                  </a:lnTo>
                  <a:lnTo>
                    <a:pt x="809256" y="762762"/>
                  </a:lnTo>
                  <a:lnTo>
                    <a:pt x="816775" y="758837"/>
                  </a:lnTo>
                  <a:lnTo>
                    <a:pt x="818019" y="749007"/>
                  </a:lnTo>
                  <a:lnTo>
                    <a:pt x="821359" y="747864"/>
                  </a:lnTo>
                  <a:lnTo>
                    <a:pt x="821156" y="745248"/>
                  </a:lnTo>
                  <a:lnTo>
                    <a:pt x="828992" y="742556"/>
                  </a:lnTo>
                  <a:lnTo>
                    <a:pt x="835799" y="738873"/>
                  </a:lnTo>
                  <a:lnTo>
                    <a:pt x="837133" y="729005"/>
                  </a:lnTo>
                  <a:lnTo>
                    <a:pt x="841997" y="725995"/>
                  </a:lnTo>
                  <a:lnTo>
                    <a:pt x="847547" y="724090"/>
                  </a:lnTo>
                  <a:lnTo>
                    <a:pt x="885583" y="686828"/>
                  </a:lnTo>
                  <a:lnTo>
                    <a:pt x="919873" y="654900"/>
                  </a:lnTo>
                  <a:lnTo>
                    <a:pt x="953808" y="621741"/>
                  </a:lnTo>
                  <a:lnTo>
                    <a:pt x="1019670" y="560158"/>
                  </a:lnTo>
                  <a:lnTo>
                    <a:pt x="1115555" y="474814"/>
                  </a:lnTo>
                  <a:lnTo>
                    <a:pt x="1134643" y="462876"/>
                  </a:lnTo>
                  <a:lnTo>
                    <a:pt x="1143723" y="455726"/>
                  </a:lnTo>
                  <a:lnTo>
                    <a:pt x="1153121" y="449808"/>
                  </a:lnTo>
                  <a:lnTo>
                    <a:pt x="1192364" y="420192"/>
                  </a:lnTo>
                  <a:lnTo>
                    <a:pt x="1232674" y="392912"/>
                  </a:lnTo>
                  <a:lnTo>
                    <a:pt x="1273632" y="366737"/>
                  </a:lnTo>
                  <a:lnTo>
                    <a:pt x="1315250" y="341693"/>
                  </a:lnTo>
                  <a:lnTo>
                    <a:pt x="1357528" y="317754"/>
                  </a:lnTo>
                  <a:lnTo>
                    <a:pt x="1400479" y="294919"/>
                  </a:lnTo>
                  <a:lnTo>
                    <a:pt x="1444091" y="273215"/>
                  </a:lnTo>
                  <a:lnTo>
                    <a:pt x="1488795" y="253809"/>
                  </a:lnTo>
                  <a:lnTo>
                    <a:pt x="1534172" y="235521"/>
                  </a:lnTo>
                  <a:lnTo>
                    <a:pt x="1570583" y="220319"/>
                  </a:lnTo>
                  <a:lnTo>
                    <a:pt x="1607820" y="207518"/>
                  </a:lnTo>
                  <a:lnTo>
                    <a:pt x="1681480" y="179501"/>
                  </a:lnTo>
                  <a:lnTo>
                    <a:pt x="1685442" y="179489"/>
                  </a:lnTo>
                  <a:lnTo>
                    <a:pt x="1689417" y="179463"/>
                  </a:lnTo>
                  <a:lnTo>
                    <a:pt x="1697024" y="178193"/>
                  </a:lnTo>
                  <a:lnTo>
                    <a:pt x="1710766" y="170776"/>
                  </a:lnTo>
                  <a:lnTo>
                    <a:pt x="1716074" y="171640"/>
                  </a:lnTo>
                  <a:lnTo>
                    <a:pt x="1718741" y="172072"/>
                  </a:lnTo>
                  <a:lnTo>
                    <a:pt x="1732495" y="167335"/>
                  </a:lnTo>
                  <a:lnTo>
                    <a:pt x="1739061" y="163741"/>
                  </a:lnTo>
                  <a:lnTo>
                    <a:pt x="1746084" y="164007"/>
                  </a:lnTo>
                  <a:lnTo>
                    <a:pt x="1752879" y="163017"/>
                  </a:lnTo>
                  <a:lnTo>
                    <a:pt x="1758937" y="159588"/>
                  </a:lnTo>
                  <a:lnTo>
                    <a:pt x="1765503" y="157340"/>
                  </a:lnTo>
                  <a:lnTo>
                    <a:pt x="1767586" y="157949"/>
                  </a:lnTo>
                  <a:lnTo>
                    <a:pt x="1771764" y="159207"/>
                  </a:lnTo>
                  <a:lnTo>
                    <a:pt x="1777314" y="157302"/>
                  </a:lnTo>
                  <a:lnTo>
                    <a:pt x="1782203" y="152933"/>
                  </a:lnTo>
                  <a:lnTo>
                    <a:pt x="1784553" y="153466"/>
                  </a:lnTo>
                  <a:lnTo>
                    <a:pt x="1786496" y="152806"/>
                  </a:lnTo>
                  <a:lnTo>
                    <a:pt x="1788109" y="150901"/>
                  </a:lnTo>
                  <a:lnTo>
                    <a:pt x="1793570" y="153047"/>
                  </a:lnTo>
                  <a:lnTo>
                    <a:pt x="1795386" y="153771"/>
                  </a:lnTo>
                  <a:lnTo>
                    <a:pt x="1801926" y="150177"/>
                  </a:lnTo>
                  <a:lnTo>
                    <a:pt x="1808683" y="149199"/>
                  </a:lnTo>
                  <a:lnTo>
                    <a:pt x="1857667" y="137731"/>
                  </a:lnTo>
                  <a:lnTo>
                    <a:pt x="1882495" y="133223"/>
                  </a:lnTo>
                  <a:lnTo>
                    <a:pt x="1907844" y="131216"/>
                  </a:lnTo>
                  <a:lnTo>
                    <a:pt x="1909838" y="127850"/>
                  </a:lnTo>
                  <a:lnTo>
                    <a:pt x="1912137" y="125717"/>
                  </a:lnTo>
                  <a:lnTo>
                    <a:pt x="1911438" y="123266"/>
                  </a:lnTo>
                  <a:lnTo>
                    <a:pt x="1905241" y="121373"/>
                  </a:lnTo>
                  <a:lnTo>
                    <a:pt x="1897024" y="121513"/>
                  </a:lnTo>
                  <a:lnTo>
                    <a:pt x="1895754" y="119265"/>
                  </a:lnTo>
                  <a:lnTo>
                    <a:pt x="1898294" y="114363"/>
                  </a:lnTo>
                  <a:lnTo>
                    <a:pt x="1901494" y="111912"/>
                  </a:lnTo>
                  <a:lnTo>
                    <a:pt x="1903730" y="109804"/>
                  </a:lnTo>
                  <a:lnTo>
                    <a:pt x="1956358" y="103797"/>
                  </a:lnTo>
                  <a:lnTo>
                    <a:pt x="2009267" y="100380"/>
                  </a:lnTo>
                  <a:lnTo>
                    <a:pt x="2062073" y="98336"/>
                  </a:lnTo>
                  <a:lnTo>
                    <a:pt x="2114816" y="97663"/>
                  </a:lnTo>
                  <a:lnTo>
                    <a:pt x="2167547" y="98336"/>
                  </a:lnTo>
                  <a:lnTo>
                    <a:pt x="2220315" y="100330"/>
                  </a:lnTo>
                  <a:lnTo>
                    <a:pt x="2249779" y="104978"/>
                  </a:lnTo>
                  <a:lnTo>
                    <a:pt x="2421991" y="130378"/>
                  </a:lnTo>
                  <a:lnTo>
                    <a:pt x="2424722" y="130771"/>
                  </a:lnTo>
                  <a:lnTo>
                    <a:pt x="2426106" y="131648"/>
                  </a:lnTo>
                  <a:lnTo>
                    <a:pt x="2428341" y="133565"/>
                  </a:lnTo>
                  <a:lnTo>
                    <a:pt x="2430094" y="132956"/>
                  </a:lnTo>
                  <a:lnTo>
                    <a:pt x="2431745" y="133731"/>
                  </a:lnTo>
                  <a:lnTo>
                    <a:pt x="2434564" y="132765"/>
                  </a:lnTo>
                  <a:lnTo>
                    <a:pt x="2437384" y="135826"/>
                  </a:lnTo>
                  <a:lnTo>
                    <a:pt x="2440521" y="136080"/>
                  </a:lnTo>
                  <a:lnTo>
                    <a:pt x="2444229" y="134810"/>
                  </a:lnTo>
                  <a:lnTo>
                    <a:pt x="2446959" y="137896"/>
                  </a:lnTo>
                  <a:lnTo>
                    <a:pt x="2450096" y="138163"/>
                  </a:lnTo>
                  <a:lnTo>
                    <a:pt x="2453881" y="136867"/>
                  </a:lnTo>
                  <a:lnTo>
                    <a:pt x="2456535" y="139979"/>
                  </a:lnTo>
                  <a:lnTo>
                    <a:pt x="2459672" y="140246"/>
                  </a:lnTo>
                  <a:lnTo>
                    <a:pt x="2463546" y="138912"/>
                  </a:lnTo>
                  <a:lnTo>
                    <a:pt x="2466200" y="142036"/>
                  </a:lnTo>
                  <a:lnTo>
                    <a:pt x="2467927" y="142773"/>
                  </a:lnTo>
                  <a:lnTo>
                    <a:pt x="2469667" y="143522"/>
                  </a:lnTo>
                  <a:lnTo>
                    <a:pt x="2473121" y="140995"/>
                  </a:lnTo>
                  <a:lnTo>
                    <a:pt x="2475687" y="144145"/>
                  </a:lnTo>
                  <a:lnTo>
                    <a:pt x="2479154" y="145630"/>
                  </a:lnTo>
                  <a:lnTo>
                    <a:pt x="2483116" y="144272"/>
                  </a:lnTo>
                  <a:lnTo>
                    <a:pt x="2485580" y="147447"/>
                  </a:lnTo>
                  <a:lnTo>
                    <a:pt x="2488641" y="147739"/>
                  </a:lnTo>
                  <a:lnTo>
                    <a:pt x="2492603" y="146380"/>
                  </a:lnTo>
                  <a:lnTo>
                    <a:pt x="2493949" y="147066"/>
                  </a:lnTo>
                  <a:lnTo>
                    <a:pt x="2495486" y="149047"/>
                  </a:lnTo>
                  <a:lnTo>
                    <a:pt x="2498610" y="149834"/>
                  </a:lnTo>
                  <a:lnTo>
                    <a:pt x="2501760" y="148577"/>
                  </a:lnTo>
                  <a:lnTo>
                    <a:pt x="2502090" y="148488"/>
                  </a:lnTo>
                  <a:lnTo>
                    <a:pt x="2504554" y="151676"/>
                  </a:lnTo>
                  <a:lnTo>
                    <a:pt x="2507843" y="153225"/>
                  </a:lnTo>
                  <a:lnTo>
                    <a:pt x="2511983" y="151803"/>
                  </a:lnTo>
                  <a:lnTo>
                    <a:pt x="2514460" y="154978"/>
                  </a:lnTo>
                  <a:lnTo>
                    <a:pt x="2517330" y="155333"/>
                  </a:lnTo>
                  <a:lnTo>
                    <a:pt x="2521470" y="153911"/>
                  </a:lnTo>
                  <a:lnTo>
                    <a:pt x="2523858" y="157124"/>
                  </a:lnTo>
                  <a:lnTo>
                    <a:pt x="2527236" y="158648"/>
                  </a:lnTo>
                  <a:lnTo>
                    <a:pt x="2531287" y="157251"/>
                  </a:lnTo>
                  <a:lnTo>
                    <a:pt x="2533675" y="160464"/>
                  </a:lnTo>
                  <a:lnTo>
                    <a:pt x="2536634" y="160782"/>
                  </a:lnTo>
                  <a:lnTo>
                    <a:pt x="2540597" y="159423"/>
                  </a:lnTo>
                  <a:lnTo>
                    <a:pt x="2543073" y="162598"/>
                  </a:lnTo>
                  <a:lnTo>
                    <a:pt x="2546451" y="164122"/>
                  </a:lnTo>
                  <a:lnTo>
                    <a:pt x="2550325" y="162801"/>
                  </a:lnTo>
                  <a:lnTo>
                    <a:pt x="2636431" y="193624"/>
                  </a:lnTo>
                  <a:lnTo>
                    <a:pt x="2648343" y="194906"/>
                  </a:lnTo>
                  <a:lnTo>
                    <a:pt x="2659900" y="198983"/>
                  </a:lnTo>
                  <a:lnTo>
                    <a:pt x="2670835" y="203276"/>
                  </a:lnTo>
                  <a:lnTo>
                    <a:pt x="2682113" y="208800"/>
                  </a:lnTo>
                  <a:lnTo>
                    <a:pt x="2682087" y="210159"/>
                  </a:lnTo>
                  <a:lnTo>
                    <a:pt x="2681706" y="211632"/>
                  </a:lnTo>
                  <a:lnTo>
                    <a:pt x="2680474" y="216077"/>
                  </a:lnTo>
                  <a:lnTo>
                    <a:pt x="2678950" y="217944"/>
                  </a:lnTo>
                  <a:lnTo>
                    <a:pt x="2676728" y="220052"/>
                  </a:lnTo>
                  <a:lnTo>
                    <a:pt x="2684551" y="224078"/>
                  </a:lnTo>
                  <a:lnTo>
                    <a:pt x="2692590" y="228028"/>
                  </a:lnTo>
                  <a:lnTo>
                    <a:pt x="2701277" y="231762"/>
                  </a:lnTo>
                  <a:lnTo>
                    <a:pt x="2710218" y="232714"/>
                  </a:lnTo>
                  <a:lnTo>
                    <a:pt x="2714155" y="232702"/>
                  </a:lnTo>
                  <a:lnTo>
                    <a:pt x="2717825" y="232791"/>
                  </a:lnTo>
                  <a:lnTo>
                    <a:pt x="2720352" y="234607"/>
                  </a:lnTo>
                  <a:lnTo>
                    <a:pt x="2721610" y="235508"/>
                  </a:lnTo>
                  <a:lnTo>
                    <a:pt x="2726017" y="233997"/>
                  </a:lnTo>
                  <a:lnTo>
                    <a:pt x="2720556" y="235877"/>
                  </a:lnTo>
                  <a:lnTo>
                    <a:pt x="2723261" y="240322"/>
                  </a:lnTo>
                  <a:lnTo>
                    <a:pt x="2728112" y="242684"/>
                  </a:lnTo>
                  <a:lnTo>
                    <a:pt x="2734221" y="243268"/>
                  </a:lnTo>
                  <a:lnTo>
                    <a:pt x="2736075" y="246659"/>
                  </a:lnTo>
                  <a:lnTo>
                    <a:pt x="2738844" y="248386"/>
                  </a:lnTo>
                  <a:lnTo>
                    <a:pt x="2742806" y="247027"/>
                  </a:lnTo>
                  <a:lnTo>
                    <a:pt x="2744686" y="249072"/>
                  </a:lnTo>
                  <a:lnTo>
                    <a:pt x="2745625" y="250088"/>
                  </a:lnTo>
                  <a:lnTo>
                    <a:pt x="2748559" y="251764"/>
                  </a:lnTo>
                  <a:lnTo>
                    <a:pt x="2753118" y="251536"/>
                  </a:lnTo>
                  <a:lnTo>
                    <a:pt x="2754058" y="252564"/>
                  </a:lnTo>
                  <a:lnTo>
                    <a:pt x="2755430" y="253428"/>
                  </a:lnTo>
                  <a:lnTo>
                    <a:pt x="2757792" y="253961"/>
                  </a:lnTo>
                  <a:lnTo>
                    <a:pt x="2765133" y="259499"/>
                  </a:lnTo>
                  <a:lnTo>
                    <a:pt x="2772727" y="263601"/>
                  </a:lnTo>
                  <a:lnTo>
                    <a:pt x="2780576" y="266268"/>
                  </a:lnTo>
                  <a:lnTo>
                    <a:pt x="2789555" y="269900"/>
                  </a:lnTo>
                  <a:lnTo>
                    <a:pt x="2796286" y="274307"/>
                  </a:lnTo>
                  <a:lnTo>
                    <a:pt x="2803245" y="279958"/>
                  </a:lnTo>
                  <a:lnTo>
                    <a:pt x="2812148" y="280936"/>
                  </a:lnTo>
                  <a:lnTo>
                    <a:pt x="2815209" y="285254"/>
                  </a:lnTo>
                  <a:lnTo>
                    <a:pt x="2820352" y="286169"/>
                  </a:lnTo>
                  <a:lnTo>
                    <a:pt x="2825546" y="288417"/>
                  </a:lnTo>
                  <a:lnTo>
                    <a:pt x="2846552" y="302679"/>
                  </a:lnTo>
                  <a:lnTo>
                    <a:pt x="2867609" y="315582"/>
                  </a:lnTo>
                  <a:lnTo>
                    <a:pt x="2888272" y="329971"/>
                  </a:lnTo>
                  <a:lnTo>
                    <a:pt x="2907677" y="347472"/>
                  </a:lnTo>
                  <a:lnTo>
                    <a:pt x="2912491" y="340436"/>
                  </a:lnTo>
                  <a:lnTo>
                    <a:pt x="2918155" y="334467"/>
                  </a:lnTo>
                  <a:lnTo>
                    <a:pt x="2922752" y="328853"/>
                  </a:lnTo>
                  <a:lnTo>
                    <a:pt x="2923514" y="320535"/>
                  </a:lnTo>
                  <a:lnTo>
                    <a:pt x="2924340" y="318909"/>
                  </a:lnTo>
                  <a:lnTo>
                    <a:pt x="2924098" y="317652"/>
                  </a:lnTo>
                  <a:lnTo>
                    <a:pt x="2922486" y="315518"/>
                  </a:lnTo>
                  <a:lnTo>
                    <a:pt x="2926143" y="311569"/>
                  </a:lnTo>
                  <a:lnTo>
                    <a:pt x="2931096" y="308533"/>
                  </a:lnTo>
                  <a:lnTo>
                    <a:pt x="2935084" y="304469"/>
                  </a:lnTo>
                  <a:lnTo>
                    <a:pt x="2936290" y="298678"/>
                  </a:lnTo>
                  <a:lnTo>
                    <a:pt x="2940316" y="283870"/>
                  </a:lnTo>
                  <a:close/>
                </a:path>
                <a:path w="3362325" h="5346065">
                  <a:moveTo>
                    <a:pt x="3362134" y="2985592"/>
                  </a:moveTo>
                  <a:lnTo>
                    <a:pt x="3324339" y="2927553"/>
                  </a:lnTo>
                  <a:lnTo>
                    <a:pt x="3296462" y="2895460"/>
                  </a:lnTo>
                  <a:lnTo>
                    <a:pt x="3266935" y="2866034"/>
                  </a:lnTo>
                  <a:lnTo>
                    <a:pt x="3236087" y="2838005"/>
                  </a:lnTo>
                  <a:lnTo>
                    <a:pt x="3198139" y="2805468"/>
                  </a:lnTo>
                  <a:lnTo>
                    <a:pt x="3185579" y="2795384"/>
                  </a:lnTo>
                  <a:lnTo>
                    <a:pt x="3185579" y="2918637"/>
                  </a:lnTo>
                  <a:lnTo>
                    <a:pt x="3184817" y="2917431"/>
                  </a:lnTo>
                  <a:lnTo>
                    <a:pt x="3184042" y="2916224"/>
                  </a:lnTo>
                  <a:lnTo>
                    <a:pt x="3183001" y="2915031"/>
                  </a:lnTo>
                  <a:lnTo>
                    <a:pt x="3184144" y="2916212"/>
                  </a:lnTo>
                  <a:lnTo>
                    <a:pt x="3184995" y="2917418"/>
                  </a:lnTo>
                  <a:lnTo>
                    <a:pt x="3185579" y="2918637"/>
                  </a:lnTo>
                  <a:lnTo>
                    <a:pt x="3185579" y="2795384"/>
                  </a:lnTo>
                  <a:lnTo>
                    <a:pt x="3119615" y="2744419"/>
                  </a:lnTo>
                  <a:lnTo>
                    <a:pt x="3079064" y="2715907"/>
                  </a:lnTo>
                  <a:lnTo>
                    <a:pt x="3037763" y="2690025"/>
                  </a:lnTo>
                  <a:lnTo>
                    <a:pt x="2995523" y="2664206"/>
                  </a:lnTo>
                  <a:lnTo>
                    <a:pt x="2992907" y="2662796"/>
                  </a:lnTo>
                  <a:lnTo>
                    <a:pt x="2992907" y="2747251"/>
                  </a:lnTo>
                  <a:lnTo>
                    <a:pt x="2957919" y="2750159"/>
                  </a:lnTo>
                  <a:lnTo>
                    <a:pt x="2992247" y="2747302"/>
                  </a:lnTo>
                  <a:lnTo>
                    <a:pt x="2991662" y="2746235"/>
                  </a:lnTo>
                  <a:lnTo>
                    <a:pt x="2992907" y="2747251"/>
                  </a:lnTo>
                  <a:lnTo>
                    <a:pt x="2992907" y="2662796"/>
                  </a:lnTo>
                  <a:lnTo>
                    <a:pt x="2952559" y="2641003"/>
                  </a:lnTo>
                  <a:lnTo>
                    <a:pt x="2908668" y="2617863"/>
                  </a:lnTo>
                  <a:lnTo>
                    <a:pt x="2893758" y="2611005"/>
                  </a:lnTo>
                  <a:lnTo>
                    <a:pt x="2893758" y="2714675"/>
                  </a:lnTo>
                  <a:lnTo>
                    <a:pt x="2892920" y="2715793"/>
                  </a:lnTo>
                  <a:lnTo>
                    <a:pt x="2892920" y="2714752"/>
                  </a:lnTo>
                  <a:lnTo>
                    <a:pt x="2893758" y="2714675"/>
                  </a:lnTo>
                  <a:lnTo>
                    <a:pt x="2893758" y="2611005"/>
                  </a:lnTo>
                  <a:lnTo>
                    <a:pt x="2818561" y="2576893"/>
                  </a:lnTo>
                  <a:lnTo>
                    <a:pt x="2725305" y="2541282"/>
                  </a:lnTo>
                  <a:lnTo>
                    <a:pt x="2675661" y="2525001"/>
                  </a:lnTo>
                  <a:lnTo>
                    <a:pt x="2625953" y="2509990"/>
                  </a:lnTo>
                  <a:lnTo>
                    <a:pt x="2576322" y="2497531"/>
                  </a:lnTo>
                  <a:lnTo>
                    <a:pt x="2526639" y="2486355"/>
                  </a:lnTo>
                  <a:lnTo>
                    <a:pt x="2476906" y="2476449"/>
                  </a:lnTo>
                  <a:lnTo>
                    <a:pt x="2427236" y="2469083"/>
                  </a:lnTo>
                  <a:lnTo>
                    <a:pt x="2377541" y="2463000"/>
                  </a:lnTo>
                  <a:lnTo>
                    <a:pt x="2327795" y="2458199"/>
                  </a:lnTo>
                  <a:lnTo>
                    <a:pt x="2278113" y="2455938"/>
                  </a:lnTo>
                  <a:lnTo>
                    <a:pt x="2228405" y="2454948"/>
                  </a:lnTo>
                  <a:lnTo>
                    <a:pt x="2128977" y="2458072"/>
                  </a:lnTo>
                  <a:lnTo>
                    <a:pt x="2079269" y="2462187"/>
                  </a:lnTo>
                  <a:lnTo>
                    <a:pt x="2029536" y="2467572"/>
                  </a:lnTo>
                  <a:lnTo>
                    <a:pt x="1979764" y="2474239"/>
                  </a:lnTo>
                  <a:lnTo>
                    <a:pt x="1929980" y="2482189"/>
                  </a:lnTo>
                  <a:lnTo>
                    <a:pt x="1830412" y="2503157"/>
                  </a:lnTo>
                  <a:lnTo>
                    <a:pt x="1780654" y="2516200"/>
                  </a:lnTo>
                  <a:lnTo>
                    <a:pt x="1730870" y="2530513"/>
                  </a:lnTo>
                  <a:lnTo>
                    <a:pt x="1679917" y="2546197"/>
                  </a:lnTo>
                  <a:lnTo>
                    <a:pt x="1629740" y="2564358"/>
                  </a:lnTo>
                  <a:lnTo>
                    <a:pt x="1580222" y="2583751"/>
                  </a:lnTo>
                  <a:lnTo>
                    <a:pt x="1531289" y="2604363"/>
                  </a:lnTo>
                  <a:lnTo>
                    <a:pt x="1482915" y="2626207"/>
                  </a:lnTo>
                  <a:lnTo>
                    <a:pt x="1470139" y="2632367"/>
                  </a:lnTo>
                  <a:lnTo>
                    <a:pt x="1435023" y="2649283"/>
                  </a:lnTo>
                  <a:lnTo>
                    <a:pt x="1387602" y="2673591"/>
                  </a:lnTo>
                  <a:lnTo>
                    <a:pt x="1293799" y="2724683"/>
                  </a:lnTo>
                  <a:lnTo>
                    <a:pt x="1172171" y="2795917"/>
                  </a:lnTo>
                  <a:lnTo>
                    <a:pt x="1052004" y="2870847"/>
                  </a:lnTo>
                  <a:lnTo>
                    <a:pt x="1047800" y="2876283"/>
                  </a:lnTo>
                  <a:lnTo>
                    <a:pt x="1045654" y="2879013"/>
                  </a:lnTo>
                  <a:lnTo>
                    <a:pt x="1041514" y="2879356"/>
                  </a:lnTo>
                  <a:lnTo>
                    <a:pt x="1037107" y="2882265"/>
                  </a:lnTo>
                  <a:lnTo>
                    <a:pt x="1033500" y="2880017"/>
                  </a:lnTo>
                  <a:lnTo>
                    <a:pt x="1030668" y="2878975"/>
                  </a:lnTo>
                  <a:lnTo>
                    <a:pt x="1032141" y="2875038"/>
                  </a:lnTo>
                  <a:lnTo>
                    <a:pt x="1035050" y="2873514"/>
                  </a:lnTo>
                  <a:lnTo>
                    <a:pt x="1046416" y="2848368"/>
                  </a:lnTo>
                  <a:lnTo>
                    <a:pt x="1059815" y="2824315"/>
                  </a:lnTo>
                  <a:lnTo>
                    <a:pt x="1074813" y="2801416"/>
                  </a:lnTo>
                  <a:lnTo>
                    <a:pt x="1090930" y="2779699"/>
                  </a:lnTo>
                  <a:lnTo>
                    <a:pt x="1101788" y="2764777"/>
                  </a:lnTo>
                  <a:lnTo>
                    <a:pt x="1111453" y="2748686"/>
                  </a:lnTo>
                  <a:lnTo>
                    <a:pt x="1119530" y="2731452"/>
                  </a:lnTo>
                  <a:lnTo>
                    <a:pt x="1125740" y="2714371"/>
                  </a:lnTo>
                  <a:lnTo>
                    <a:pt x="1143723" y="2682303"/>
                  </a:lnTo>
                  <a:lnTo>
                    <a:pt x="1148803" y="2651290"/>
                  </a:lnTo>
                  <a:lnTo>
                    <a:pt x="1141145" y="2621343"/>
                  </a:lnTo>
                  <a:lnTo>
                    <a:pt x="1120978" y="2593708"/>
                  </a:lnTo>
                  <a:lnTo>
                    <a:pt x="1075982" y="2620365"/>
                  </a:lnTo>
                  <a:lnTo>
                    <a:pt x="1036980" y="2651620"/>
                  </a:lnTo>
                  <a:lnTo>
                    <a:pt x="1003147" y="2688831"/>
                  </a:lnTo>
                  <a:lnTo>
                    <a:pt x="973226" y="2728264"/>
                  </a:lnTo>
                  <a:lnTo>
                    <a:pt x="946416" y="2771254"/>
                  </a:lnTo>
                  <a:lnTo>
                    <a:pt x="921562" y="2815361"/>
                  </a:lnTo>
                  <a:lnTo>
                    <a:pt x="907732" y="2840723"/>
                  </a:lnTo>
                  <a:lnTo>
                    <a:pt x="893356" y="2866123"/>
                  </a:lnTo>
                  <a:lnTo>
                    <a:pt x="875284" y="2895650"/>
                  </a:lnTo>
                  <a:lnTo>
                    <a:pt x="863739" y="2914446"/>
                  </a:lnTo>
                  <a:lnTo>
                    <a:pt x="844664" y="2949156"/>
                  </a:lnTo>
                  <a:lnTo>
                    <a:pt x="838796" y="2959836"/>
                  </a:lnTo>
                  <a:lnTo>
                    <a:pt x="835787" y="2972828"/>
                  </a:lnTo>
                  <a:lnTo>
                    <a:pt x="832472" y="2987129"/>
                  </a:lnTo>
                  <a:lnTo>
                    <a:pt x="862876" y="3049600"/>
                  </a:lnTo>
                  <a:lnTo>
                    <a:pt x="894118" y="3087801"/>
                  </a:lnTo>
                  <a:lnTo>
                    <a:pt x="898677" y="3092513"/>
                  </a:lnTo>
                  <a:lnTo>
                    <a:pt x="903224" y="3095968"/>
                  </a:lnTo>
                  <a:lnTo>
                    <a:pt x="909726" y="3095421"/>
                  </a:lnTo>
                  <a:lnTo>
                    <a:pt x="918184" y="3104921"/>
                  </a:lnTo>
                  <a:lnTo>
                    <a:pt x="928243" y="3109188"/>
                  </a:lnTo>
                  <a:lnTo>
                    <a:pt x="939304" y="3109544"/>
                  </a:lnTo>
                  <a:lnTo>
                    <a:pt x="950836" y="3108591"/>
                  </a:lnTo>
                  <a:lnTo>
                    <a:pt x="1019390" y="3100374"/>
                  </a:lnTo>
                  <a:lnTo>
                    <a:pt x="1087843" y="3090888"/>
                  </a:lnTo>
                  <a:lnTo>
                    <a:pt x="1095324" y="3092818"/>
                  </a:lnTo>
                  <a:lnTo>
                    <a:pt x="1102804" y="3093478"/>
                  </a:lnTo>
                  <a:lnTo>
                    <a:pt x="1110246" y="3092856"/>
                  </a:lnTo>
                  <a:lnTo>
                    <a:pt x="1117625" y="3090976"/>
                  </a:lnTo>
                  <a:lnTo>
                    <a:pt x="1125016" y="3092907"/>
                  </a:lnTo>
                  <a:lnTo>
                    <a:pt x="1132471" y="3093567"/>
                  </a:lnTo>
                  <a:lnTo>
                    <a:pt x="1139825" y="3091688"/>
                  </a:lnTo>
                  <a:lnTo>
                    <a:pt x="1147318" y="3091065"/>
                  </a:lnTo>
                  <a:lnTo>
                    <a:pt x="1150543" y="3093351"/>
                  </a:lnTo>
                  <a:lnTo>
                    <a:pt x="1153769" y="3095625"/>
                  </a:lnTo>
                  <a:lnTo>
                    <a:pt x="1161097" y="3092475"/>
                  </a:lnTo>
                  <a:lnTo>
                    <a:pt x="1168069" y="3093174"/>
                  </a:lnTo>
                  <a:lnTo>
                    <a:pt x="1215034" y="3096933"/>
                  </a:lnTo>
                  <a:lnTo>
                    <a:pt x="1261605" y="3102000"/>
                  </a:lnTo>
                  <a:lnTo>
                    <a:pt x="1307820" y="3109645"/>
                  </a:lnTo>
                  <a:lnTo>
                    <a:pt x="1353654" y="3119869"/>
                  </a:lnTo>
                  <a:lnTo>
                    <a:pt x="1398981" y="3131413"/>
                  </a:lnTo>
                  <a:lnTo>
                    <a:pt x="1443837" y="3145548"/>
                  </a:lnTo>
                  <a:lnTo>
                    <a:pt x="1450644" y="3148800"/>
                  </a:lnTo>
                  <a:lnTo>
                    <a:pt x="1464348" y="3152775"/>
                  </a:lnTo>
                  <a:lnTo>
                    <a:pt x="1470558" y="3154807"/>
                  </a:lnTo>
                  <a:lnTo>
                    <a:pt x="1476705" y="3155569"/>
                  </a:lnTo>
                  <a:lnTo>
                    <a:pt x="1482344" y="3153829"/>
                  </a:lnTo>
                  <a:lnTo>
                    <a:pt x="1487131" y="3149612"/>
                  </a:lnTo>
                  <a:lnTo>
                    <a:pt x="1491424" y="3144164"/>
                  </a:lnTo>
                  <a:lnTo>
                    <a:pt x="1489265" y="3134144"/>
                  </a:lnTo>
                  <a:lnTo>
                    <a:pt x="1484706" y="3129419"/>
                  </a:lnTo>
                  <a:lnTo>
                    <a:pt x="1472107" y="3113900"/>
                  </a:lnTo>
                  <a:lnTo>
                    <a:pt x="1462532" y="3096844"/>
                  </a:lnTo>
                  <a:lnTo>
                    <a:pt x="1453299" y="3078492"/>
                  </a:lnTo>
                  <a:lnTo>
                    <a:pt x="1442021" y="3062859"/>
                  </a:lnTo>
                  <a:lnTo>
                    <a:pt x="1435531" y="3055759"/>
                  </a:lnTo>
                  <a:lnTo>
                    <a:pt x="1428280" y="3051264"/>
                  </a:lnTo>
                  <a:lnTo>
                    <a:pt x="1420368" y="3046819"/>
                  </a:lnTo>
                  <a:lnTo>
                    <a:pt x="1412176" y="3043669"/>
                  </a:lnTo>
                  <a:lnTo>
                    <a:pt x="1369009" y="3025571"/>
                  </a:lnTo>
                  <a:lnTo>
                    <a:pt x="1325181" y="3010090"/>
                  </a:lnTo>
                  <a:lnTo>
                    <a:pt x="1280744" y="2997200"/>
                  </a:lnTo>
                  <a:lnTo>
                    <a:pt x="1235786" y="2986900"/>
                  </a:lnTo>
                  <a:lnTo>
                    <a:pt x="1190269" y="2977921"/>
                  </a:lnTo>
                  <a:lnTo>
                    <a:pt x="1144244" y="2970250"/>
                  </a:lnTo>
                  <a:lnTo>
                    <a:pt x="1127366" y="2969107"/>
                  </a:lnTo>
                  <a:lnTo>
                    <a:pt x="1110742" y="2964103"/>
                  </a:lnTo>
                  <a:lnTo>
                    <a:pt x="1112558" y="2956306"/>
                  </a:lnTo>
                  <a:lnTo>
                    <a:pt x="1116368" y="2949625"/>
                  </a:lnTo>
                  <a:lnTo>
                    <a:pt x="1125893" y="2950108"/>
                  </a:lnTo>
                  <a:lnTo>
                    <a:pt x="1132268" y="2945765"/>
                  </a:lnTo>
                  <a:lnTo>
                    <a:pt x="1135862" y="2936544"/>
                  </a:lnTo>
                  <a:lnTo>
                    <a:pt x="1144625" y="2935821"/>
                  </a:lnTo>
                  <a:lnTo>
                    <a:pt x="1152994" y="2933852"/>
                  </a:lnTo>
                  <a:lnTo>
                    <a:pt x="1156589" y="2923362"/>
                  </a:lnTo>
                  <a:lnTo>
                    <a:pt x="1158862" y="2924441"/>
                  </a:lnTo>
                  <a:lnTo>
                    <a:pt x="1160272" y="2924327"/>
                  </a:lnTo>
                  <a:lnTo>
                    <a:pt x="1160716" y="2921749"/>
                  </a:lnTo>
                  <a:lnTo>
                    <a:pt x="1168996" y="2919780"/>
                  </a:lnTo>
                  <a:lnTo>
                    <a:pt x="1176616" y="2917875"/>
                  </a:lnTo>
                  <a:lnTo>
                    <a:pt x="1180515" y="2909913"/>
                  </a:lnTo>
                  <a:lnTo>
                    <a:pt x="1185951" y="2906915"/>
                  </a:lnTo>
                  <a:lnTo>
                    <a:pt x="1191895" y="2906420"/>
                  </a:lnTo>
                  <a:lnTo>
                    <a:pt x="1363853" y="2808097"/>
                  </a:lnTo>
                  <a:lnTo>
                    <a:pt x="1402232" y="2788348"/>
                  </a:lnTo>
                  <a:lnTo>
                    <a:pt x="1440675" y="2767330"/>
                  </a:lnTo>
                  <a:lnTo>
                    <a:pt x="1517878" y="2727807"/>
                  </a:lnTo>
                  <a:lnTo>
                    <a:pt x="1528660" y="2723096"/>
                  </a:lnTo>
                  <a:lnTo>
                    <a:pt x="1539544" y="2719641"/>
                  </a:lnTo>
                  <a:lnTo>
                    <a:pt x="1550276" y="2714942"/>
                  </a:lnTo>
                  <a:lnTo>
                    <a:pt x="1561007" y="2711500"/>
                  </a:lnTo>
                  <a:lnTo>
                    <a:pt x="1607032" y="2692400"/>
                  </a:lnTo>
                  <a:lnTo>
                    <a:pt x="1653425" y="2674543"/>
                  </a:lnTo>
                  <a:lnTo>
                    <a:pt x="1700288" y="2659202"/>
                  </a:lnTo>
                  <a:lnTo>
                    <a:pt x="1795005" y="2630982"/>
                  </a:lnTo>
                  <a:lnTo>
                    <a:pt x="1842973" y="2619362"/>
                  </a:lnTo>
                  <a:lnTo>
                    <a:pt x="1940166" y="2601125"/>
                  </a:lnTo>
                  <a:lnTo>
                    <a:pt x="1989391" y="2594508"/>
                  </a:lnTo>
                  <a:lnTo>
                    <a:pt x="2148357" y="2576258"/>
                  </a:lnTo>
                  <a:lnTo>
                    <a:pt x="2150986" y="2577312"/>
                  </a:lnTo>
                  <a:lnTo>
                    <a:pt x="2156269" y="2579433"/>
                  </a:lnTo>
                  <a:lnTo>
                    <a:pt x="2171738" y="2578150"/>
                  </a:lnTo>
                  <a:lnTo>
                    <a:pt x="2179358" y="2574975"/>
                  </a:lnTo>
                  <a:lnTo>
                    <a:pt x="2184362" y="2577109"/>
                  </a:lnTo>
                  <a:lnTo>
                    <a:pt x="2186863" y="2578176"/>
                  </a:lnTo>
                  <a:lnTo>
                    <a:pt x="2201583" y="2576957"/>
                  </a:lnTo>
                  <a:lnTo>
                    <a:pt x="2208949" y="2575077"/>
                  </a:lnTo>
                  <a:lnTo>
                    <a:pt x="2215781" y="2577058"/>
                  </a:lnTo>
                  <a:lnTo>
                    <a:pt x="2222728" y="2577757"/>
                  </a:lnTo>
                  <a:lnTo>
                    <a:pt x="2229675" y="2577185"/>
                  </a:lnTo>
                  <a:lnTo>
                    <a:pt x="2236533" y="2575344"/>
                  </a:lnTo>
                  <a:lnTo>
                    <a:pt x="2238464" y="2576449"/>
                  </a:lnTo>
                  <a:lnTo>
                    <a:pt x="2242248" y="2578684"/>
                  </a:lnTo>
                  <a:lnTo>
                    <a:pt x="2248192" y="2578201"/>
                  </a:lnTo>
                  <a:lnTo>
                    <a:pt x="2254097" y="2575166"/>
                  </a:lnTo>
                  <a:lnTo>
                    <a:pt x="2255240" y="2576334"/>
                  </a:lnTo>
                  <a:lnTo>
                    <a:pt x="2256383" y="2577515"/>
                  </a:lnTo>
                  <a:lnTo>
                    <a:pt x="2258453" y="2577350"/>
                  </a:lnTo>
                  <a:lnTo>
                    <a:pt x="2260511" y="2575903"/>
                  </a:lnTo>
                  <a:lnTo>
                    <a:pt x="2263737" y="2578189"/>
                  </a:lnTo>
                  <a:lnTo>
                    <a:pt x="2266962" y="2580475"/>
                  </a:lnTo>
                  <a:lnTo>
                    <a:pt x="2274201" y="2577325"/>
                  </a:lnTo>
                  <a:lnTo>
                    <a:pt x="2281085" y="2578023"/>
                  </a:lnTo>
                  <a:lnTo>
                    <a:pt x="2306675" y="2579738"/>
                  </a:lnTo>
                  <a:lnTo>
                    <a:pt x="2332253" y="2580170"/>
                  </a:lnTo>
                  <a:lnTo>
                    <a:pt x="2357805" y="2581872"/>
                  </a:lnTo>
                  <a:lnTo>
                    <a:pt x="2383129" y="2584881"/>
                  </a:lnTo>
                  <a:lnTo>
                    <a:pt x="2386038" y="2583357"/>
                  </a:lnTo>
                  <a:lnTo>
                    <a:pt x="2388730" y="2580589"/>
                  </a:lnTo>
                  <a:lnTo>
                    <a:pt x="2388654" y="2578049"/>
                  </a:lnTo>
                  <a:lnTo>
                    <a:pt x="2374925" y="2572816"/>
                  </a:lnTo>
                  <a:lnTo>
                    <a:pt x="2374239" y="2570315"/>
                  </a:lnTo>
                  <a:lnTo>
                    <a:pt x="2378087" y="2567457"/>
                  </a:lnTo>
                  <a:lnTo>
                    <a:pt x="2381732" y="2564600"/>
                  </a:lnTo>
                  <a:lnTo>
                    <a:pt x="2384463" y="2563101"/>
                  </a:lnTo>
                  <a:lnTo>
                    <a:pt x="2490635" y="2579801"/>
                  </a:lnTo>
                  <a:lnTo>
                    <a:pt x="2595245" y="2604287"/>
                  </a:lnTo>
                  <a:lnTo>
                    <a:pt x="2698458" y="2633980"/>
                  </a:lnTo>
                  <a:lnTo>
                    <a:pt x="2889567" y="2715018"/>
                  </a:lnTo>
                  <a:lnTo>
                    <a:pt x="2893326" y="2718536"/>
                  </a:lnTo>
                  <a:lnTo>
                    <a:pt x="2894939" y="2719679"/>
                  </a:lnTo>
                  <a:lnTo>
                    <a:pt x="2896920" y="2720784"/>
                  </a:lnTo>
                  <a:lnTo>
                    <a:pt x="2901264" y="2720429"/>
                  </a:lnTo>
                  <a:lnTo>
                    <a:pt x="2903270" y="2724086"/>
                  </a:lnTo>
                  <a:lnTo>
                    <a:pt x="2906395" y="2726372"/>
                  </a:lnTo>
                  <a:lnTo>
                    <a:pt x="2910357" y="2726042"/>
                  </a:lnTo>
                  <a:lnTo>
                    <a:pt x="2912160" y="2728442"/>
                  </a:lnTo>
                  <a:lnTo>
                    <a:pt x="2915297" y="2730728"/>
                  </a:lnTo>
                  <a:lnTo>
                    <a:pt x="2919349" y="2730398"/>
                  </a:lnTo>
                  <a:lnTo>
                    <a:pt x="2921165" y="2734068"/>
                  </a:lnTo>
                  <a:lnTo>
                    <a:pt x="2924187" y="2735097"/>
                  </a:lnTo>
                  <a:lnTo>
                    <a:pt x="2928328" y="2734754"/>
                  </a:lnTo>
                  <a:lnTo>
                    <a:pt x="2930156" y="2738424"/>
                  </a:lnTo>
                  <a:lnTo>
                    <a:pt x="2933090" y="2739453"/>
                  </a:lnTo>
                  <a:lnTo>
                    <a:pt x="2937230" y="2739110"/>
                  </a:lnTo>
                  <a:lnTo>
                    <a:pt x="2938957" y="2742793"/>
                  </a:lnTo>
                  <a:lnTo>
                    <a:pt x="2941993" y="2745092"/>
                  </a:lnTo>
                  <a:lnTo>
                    <a:pt x="2946235" y="2744736"/>
                  </a:lnTo>
                  <a:lnTo>
                    <a:pt x="2947860" y="2748432"/>
                  </a:lnTo>
                  <a:lnTo>
                    <a:pt x="2950794" y="2749461"/>
                  </a:lnTo>
                  <a:lnTo>
                    <a:pt x="2955036" y="2749118"/>
                  </a:lnTo>
                  <a:lnTo>
                    <a:pt x="2956115" y="2750045"/>
                  </a:lnTo>
                  <a:lnTo>
                    <a:pt x="2957220" y="2752598"/>
                  </a:lnTo>
                  <a:lnTo>
                    <a:pt x="2960103" y="2754172"/>
                  </a:lnTo>
                  <a:lnTo>
                    <a:pt x="2963608" y="2753715"/>
                  </a:lnTo>
                  <a:lnTo>
                    <a:pt x="2963938" y="2754744"/>
                  </a:lnTo>
                  <a:lnTo>
                    <a:pt x="2998609" y="2751874"/>
                  </a:lnTo>
                  <a:lnTo>
                    <a:pt x="2997657" y="2750680"/>
                  </a:lnTo>
                  <a:lnTo>
                    <a:pt x="2998965" y="2750578"/>
                  </a:lnTo>
                  <a:lnTo>
                    <a:pt x="2998889" y="2751861"/>
                  </a:lnTo>
                  <a:lnTo>
                    <a:pt x="2963938" y="2754744"/>
                  </a:lnTo>
                  <a:lnTo>
                    <a:pt x="2965577" y="2758440"/>
                  </a:lnTo>
                  <a:lnTo>
                    <a:pt x="2968320" y="2759481"/>
                  </a:lnTo>
                  <a:lnTo>
                    <a:pt x="2972739" y="2759113"/>
                  </a:lnTo>
                  <a:lnTo>
                    <a:pt x="2974378" y="2762808"/>
                  </a:lnTo>
                  <a:lnTo>
                    <a:pt x="2977223" y="2765120"/>
                  </a:lnTo>
                  <a:lnTo>
                    <a:pt x="2981655" y="2764752"/>
                  </a:lnTo>
                  <a:lnTo>
                    <a:pt x="2983192" y="2768447"/>
                  </a:lnTo>
                  <a:lnTo>
                    <a:pt x="2986024" y="2769489"/>
                  </a:lnTo>
                  <a:lnTo>
                    <a:pt x="2990354" y="2769133"/>
                  </a:lnTo>
                  <a:lnTo>
                    <a:pt x="2991891" y="2772829"/>
                  </a:lnTo>
                  <a:lnTo>
                    <a:pt x="2994837" y="2775127"/>
                  </a:lnTo>
                  <a:lnTo>
                    <a:pt x="2999079" y="2774772"/>
                  </a:lnTo>
                  <a:lnTo>
                    <a:pt x="3000705" y="2778468"/>
                  </a:lnTo>
                  <a:lnTo>
                    <a:pt x="3003651" y="2780766"/>
                  </a:lnTo>
                  <a:lnTo>
                    <a:pt x="3007791" y="2780423"/>
                  </a:lnTo>
                  <a:lnTo>
                    <a:pt x="3084855" y="2832671"/>
                  </a:lnTo>
                  <a:lnTo>
                    <a:pt x="3096247" y="2836824"/>
                  </a:lnTo>
                  <a:lnTo>
                    <a:pt x="3106597" y="2843619"/>
                  </a:lnTo>
                  <a:lnTo>
                    <a:pt x="3126079" y="2859849"/>
                  </a:lnTo>
                  <a:lnTo>
                    <a:pt x="3125724" y="2861157"/>
                  </a:lnTo>
                  <a:lnTo>
                    <a:pt x="3124974" y="2862491"/>
                  </a:lnTo>
                  <a:lnTo>
                    <a:pt x="3122650" y="2866504"/>
                  </a:lnTo>
                  <a:lnTo>
                    <a:pt x="3120682" y="2867939"/>
                  </a:lnTo>
                  <a:lnTo>
                    <a:pt x="3117964" y="2869438"/>
                  </a:lnTo>
                  <a:lnTo>
                    <a:pt x="3124657" y="2875254"/>
                  </a:lnTo>
                  <a:lnTo>
                    <a:pt x="3131578" y="2881058"/>
                  </a:lnTo>
                  <a:lnTo>
                    <a:pt x="3139173" y="2886799"/>
                  </a:lnTo>
                  <a:lnTo>
                    <a:pt x="3147834" y="2891180"/>
                  </a:lnTo>
                  <a:lnTo>
                    <a:pt x="3151606" y="2890875"/>
                  </a:lnTo>
                  <a:lnTo>
                    <a:pt x="3155302" y="2893110"/>
                  </a:lnTo>
                  <a:lnTo>
                    <a:pt x="3158223" y="2895422"/>
                  </a:lnTo>
                  <a:lnTo>
                    <a:pt x="3154832" y="2894431"/>
                  </a:lnTo>
                  <a:lnTo>
                    <a:pt x="3151327" y="2892171"/>
                  </a:lnTo>
                  <a:lnTo>
                    <a:pt x="3147834" y="2891180"/>
                  </a:lnTo>
                  <a:lnTo>
                    <a:pt x="3150120" y="2893542"/>
                  </a:lnTo>
                  <a:lnTo>
                    <a:pt x="3152787" y="2897149"/>
                  </a:lnTo>
                  <a:lnTo>
                    <a:pt x="3157105" y="2895511"/>
                  </a:lnTo>
                  <a:lnTo>
                    <a:pt x="3157436" y="2896755"/>
                  </a:lnTo>
                  <a:lnTo>
                    <a:pt x="3164459" y="2896171"/>
                  </a:lnTo>
                  <a:lnTo>
                    <a:pt x="3165017" y="2894863"/>
                  </a:lnTo>
                  <a:lnTo>
                    <a:pt x="3166338" y="2894749"/>
                  </a:lnTo>
                  <a:lnTo>
                    <a:pt x="3166719" y="2895993"/>
                  </a:lnTo>
                  <a:lnTo>
                    <a:pt x="3157436" y="2896755"/>
                  </a:lnTo>
                  <a:lnTo>
                    <a:pt x="3158756" y="2901746"/>
                  </a:lnTo>
                  <a:lnTo>
                    <a:pt x="3162935" y="2905226"/>
                  </a:lnTo>
                  <a:lnTo>
                    <a:pt x="3168802" y="2907284"/>
                  </a:lnTo>
                  <a:lnTo>
                    <a:pt x="3169767" y="2911030"/>
                  </a:lnTo>
                  <a:lnTo>
                    <a:pt x="3172053" y="2913392"/>
                  </a:lnTo>
                  <a:lnTo>
                    <a:pt x="3176295" y="2913037"/>
                  </a:lnTo>
                  <a:lnTo>
                    <a:pt x="3177629" y="2915475"/>
                  </a:lnTo>
                  <a:lnTo>
                    <a:pt x="3178302" y="2916694"/>
                  </a:lnTo>
                  <a:lnTo>
                    <a:pt x="3180765" y="2919044"/>
                  </a:lnTo>
                  <a:lnTo>
                    <a:pt x="3185299" y="2919946"/>
                  </a:lnTo>
                  <a:lnTo>
                    <a:pt x="3185972" y="2921165"/>
                  </a:lnTo>
                  <a:lnTo>
                    <a:pt x="3187115" y="2922333"/>
                  </a:lnTo>
                  <a:lnTo>
                    <a:pt x="3189287" y="2923438"/>
                  </a:lnTo>
                  <a:lnTo>
                    <a:pt x="3195129" y="2930601"/>
                  </a:lnTo>
                  <a:lnTo>
                    <a:pt x="3201568" y="2936430"/>
                  </a:lnTo>
                  <a:lnTo>
                    <a:pt x="3208731" y="2942209"/>
                  </a:lnTo>
                  <a:lnTo>
                    <a:pt x="3216529" y="2946666"/>
                  </a:lnTo>
                  <a:lnTo>
                    <a:pt x="3220720" y="2951416"/>
                  </a:lnTo>
                  <a:lnTo>
                    <a:pt x="3225165" y="2956153"/>
                  </a:lnTo>
                  <a:lnTo>
                    <a:pt x="3230219" y="2960827"/>
                  </a:lnTo>
                  <a:lnTo>
                    <a:pt x="3236099" y="2964167"/>
                  </a:lnTo>
                  <a:lnTo>
                    <a:pt x="3238017" y="2969107"/>
                  </a:lnTo>
                  <a:lnTo>
                    <a:pt x="3242843" y="2971254"/>
                  </a:lnTo>
                  <a:lnTo>
                    <a:pt x="3247402" y="2974695"/>
                  </a:lnTo>
                  <a:lnTo>
                    <a:pt x="3264471" y="2993669"/>
                  </a:lnTo>
                  <a:lnTo>
                    <a:pt x="3282061" y="3012605"/>
                  </a:lnTo>
                  <a:lnTo>
                    <a:pt x="3298875" y="3032887"/>
                  </a:lnTo>
                  <a:lnTo>
                    <a:pt x="3313569" y="3054604"/>
                  </a:lnTo>
                  <a:lnTo>
                    <a:pt x="3320072" y="3048965"/>
                  </a:lnTo>
                  <a:lnTo>
                    <a:pt x="3327146" y="3044558"/>
                  </a:lnTo>
                  <a:lnTo>
                    <a:pt x="3333064" y="3040253"/>
                  </a:lnTo>
                  <a:lnTo>
                    <a:pt x="3335909" y="3032366"/>
                  </a:lnTo>
                  <a:lnTo>
                    <a:pt x="3337128" y="3030994"/>
                  </a:lnTo>
                  <a:lnTo>
                    <a:pt x="3337102" y="3028442"/>
                  </a:lnTo>
                  <a:lnTo>
                    <a:pt x="3336048" y="3025991"/>
                  </a:lnTo>
                  <a:lnTo>
                    <a:pt x="3340633" y="3023057"/>
                  </a:lnTo>
                  <a:lnTo>
                    <a:pt x="3346272" y="3021317"/>
                  </a:lnTo>
                  <a:lnTo>
                    <a:pt x="3351225" y="3018358"/>
                  </a:lnTo>
                  <a:lnTo>
                    <a:pt x="3353854" y="3013037"/>
                  </a:lnTo>
                  <a:lnTo>
                    <a:pt x="3361537" y="2999663"/>
                  </a:lnTo>
                  <a:lnTo>
                    <a:pt x="3362134" y="298559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631" y="1957201"/>
              <a:ext cx="5553781" cy="36449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5765181" y="3779693"/>
            <a:ext cx="609600" cy="1189355"/>
          </a:xfrm>
          <a:custGeom>
            <a:avLst/>
            <a:gdLst/>
            <a:ahLst/>
            <a:cxnLst/>
            <a:rect l="l" t="t" r="r" b="b"/>
            <a:pathLst>
              <a:path w="609600" h="1189354">
                <a:moveTo>
                  <a:pt x="609599" y="409526"/>
                </a:moveTo>
                <a:lnTo>
                  <a:pt x="479145" y="409526"/>
                </a:lnTo>
                <a:lnTo>
                  <a:pt x="479145" y="1189342"/>
                </a:lnTo>
                <a:lnTo>
                  <a:pt x="130454" y="1189342"/>
                </a:lnTo>
                <a:lnTo>
                  <a:pt x="130454" y="409526"/>
                </a:lnTo>
                <a:lnTo>
                  <a:pt x="0" y="409526"/>
                </a:lnTo>
                <a:lnTo>
                  <a:pt x="304799" y="0"/>
                </a:lnTo>
                <a:lnTo>
                  <a:pt x="609599" y="409526"/>
                </a:lnTo>
                <a:close/>
              </a:path>
            </a:pathLst>
          </a:custGeom>
          <a:solidFill>
            <a:srgbClr val="958A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5348551" y="4999857"/>
            <a:ext cx="1868805" cy="1007744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490"/>
              </a:spcBef>
            </a:pPr>
            <a:r>
              <a:rPr dirty="0" sz="2500">
                <a:latin typeface="Lucida Sans Unicode"/>
                <a:cs typeface="Lucida Sans Unicode"/>
              </a:rPr>
              <a:t>Mid</a:t>
            </a:r>
            <a:r>
              <a:rPr dirty="0" sz="2500" spc="-165">
                <a:latin typeface="Lucida Sans Unicode"/>
                <a:cs typeface="Lucida Sans Unicode"/>
              </a:rPr>
              <a:t> </a:t>
            </a:r>
            <a:r>
              <a:rPr dirty="0" sz="2500">
                <a:latin typeface="Lucida Sans Unicode"/>
                <a:cs typeface="Lucida Sans Unicode"/>
              </a:rPr>
              <a:t>Circle:</a:t>
            </a:r>
            <a:endParaRPr sz="2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3200" spc="145">
                <a:latin typeface="Lucida Sans Unicode"/>
                <a:cs typeface="Lucida Sans Unicode"/>
              </a:rPr>
              <a:t>Segment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2400" rIns="0" bIns="0" rtlCol="0" vert="horz">
            <a:spAutoFit/>
          </a:bodyPr>
          <a:lstStyle/>
          <a:p>
            <a:pPr algn="ctr" marR="329565">
              <a:lnSpc>
                <a:spcPct val="100000"/>
              </a:lnSpc>
              <a:spcBef>
                <a:spcPts val="1200"/>
              </a:spcBef>
            </a:pPr>
            <a:r>
              <a:rPr dirty="0" spc="-114"/>
              <a:t>C</a:t>
            </a:r>
            <a:r>
              <a:rPr dirty="0"/>
              <a:t>o</a:t>
            </a:r>
            <a:r>
              <a:rPr dirty="0" spc="275"/>
              <a:t>m</a:t>
            </a:r>
            <a:r>
              <a:rPr dirty="0" spc="135"/>
              <a:t>p</a:t>
            </a:r>
            <a:r>
              <a:rPr dirty="0" spc="459"/>
              <a:t>a</a:t>
            </a:r>
            <a:r>
              <a:rPr dirty="0"/>
              <a:t>n</a:t>
            </a:r>
            <a:r>
              <a:rPr dirty="0" spc="459"/>
              <a:t>y</a:t>
            </a:r>
            <a:r>
              <a:rPr dirty="0" spc="-625"/>
              <a:t> </a:t>
            </a:r>
            <a:r>
              <a:rPr dirty="0" spc="-200"/>
              <a:t>D</a:t>
            </a:r>
            <a:r>
              <a:rPr dirty="0" spc="-20"/>
              <a:t>e</a:t>
            </a:r>
            <a:r>
              <a:rPr dirty="0" spc="70"/>
              <a:t>t</a:t>
            </a:r>
            <a:r>
              <a:rPr dirty="0" spc="459"/>
              <a:t>a</a:t>
            </a:r>
            <a:r>
              <a:rPr dirty="0" spc="-155"/>
              <a:t>i</a:t>
            </a:r>
            <a:r>
              <a:rPr dirty="0" spc="-185"/>
              <a:t>l</a:t>
            </a:r>
            <a:r>
              <a:rPr dirty="0" spc="-380"/>
              <a:t>s</a:t>
            </a: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3200" spc="-50" b="0">
                <a:latin typeface="Lucida Sans Unicode"/>
                <a:cs typeface="Lucida Sans Unicode"/>
              </a:rPr>
              <a:t>Atliq</a:t>
            </a:r>
            <a:r>
              <a:rPr dirty="0" sz="3200" spc="-160" b="0">
                <a:latin typeface="Lucida Sans Unicode"/>
                <a:cs typeface="Lucida Sans Unicode"/>
              </a:rPr>
              <a:t> </a:t>
            </a:r>
            <a:r>
              <a:rPr dirty="0" sz="3200" spc="110" b="0">
                <a:latin typeface="Lucida Sans Unicode"/>
                <a:cs typeface="Lucida Sans Unicode"/>
              </a:rPr>
              <a:t>Hardware</a:t>
            </a:r>
            <a:r>
              <a:rPr dirty="0" sz="3200" spc="-155" b="0">
                <a:latin typeface="Lucida Sans Unicode"/>
                <a:cs typeface="Lucida Sans Unicode"/>
              </a:rPr>
              <a:t> </a:t>
            </a:r>
            <a:r>
              <a:rPr dirty="0" sz="3200" spc="-55" b="0">
                <a:latin typeface="Lucida Sans Unicode"/>
                <a:cs typeface="Lucida Sans Unicode"/>
              </a:rPr>
              <a:t>is</a:t>
            </a:r>
            <a:r>
              <a:rPr dirty="0" sz="3200" spc="-155" b="0">
                <a:latin typeface="Lucida Sans Unicode"/>
                <a:cs typeface="Lucida Sans Unicode"/>
              </a:rPr>
              <a:t> </a:t>
            </a:r>
            <a:r>
              <a:rPr dirty="0" sz="3200" spc="395" b="0">
                <a:latin typeface="Lucida Sans Unicode"/>
                <a:cs typeface="Lucida Sans Unicode"/>
              </a:rPr>
              <a:t>a</a:t>
            </a:r>
            <a:r>
              <a:rPr dirty="0" sz="3200" spc="-155" b="0">
                <a:latin typeface="Lucida Sans Unicode"/>
                <a:cs typeface="Lucida Sans Unicode"/>
              </a:rPr>
              <a:t> </a:t>
            </a:r>
            <a:r>
              <a:rPr dirty="0" sz="3200" spc="114" b="0">
                <a:latin typeface="Lucida Sans Unicode"/>
                <a:cs typeface="Lucida Sans Unicode"/>
              </a:rPr>
              <a:t>computer</a:t>
            </a:r>
            <a:r>
              <a:rPr dirty="0" sz="3200" spc="-155" b="0">
                <a:latin typeface="Lucida Sans Unicode"/>
                <a:cs typeface="Lucida Sans Unicode"/>
              </a:rPr>
              <a:t> </a:t>
            </a:r>
            <a:r>
              <a:rPr dirty="0" sz="3200" spc="135" b="0">
                <a:latin typeface="Lucida Sans Unicode"/>
                <a:cs typeface="Lucida Sans Unicode"/>
              </a:rPr>
              <a:t>hardware</a:t>
            </a:r>
            <a:r>
              <a:rPr dirty="0" sz="3200" spc="-155" b="0">
                <a:latin typeface="Lucida Sans Unicode"/>
                <a:cs typeface="Lucida Sans Unicode"/>
              </a:rPr>
              <a:t> </a:t>
            </a:r>
            <a:r>
              <a:rPr dirty="0" sz="3200" spc="195" b="0">
                <a:latin typeface="Lucida Sans Unicode"/>
                <a:cs typeface="Lucida Sans Unicode"/>
              </a:rPr>
              <a:t>and</a:t>
            </a:r>
            <a:r>
              <a:rPr dirty="0" sz="3200" spc="-155" b="0">
                <a:latin typeface="Lucida Sans Unicode"/>
                <a:cs typeface="Lucida Sans Unicode"/>
              </a:rPr>
              <a:t> </a:t>
            </a:r>
            <a:r>
              <a:rPr dirty="0" sz="3200" spc="145" b="0">
                <a:latin typeface="Lucida Sans Unicode"/>
                <a:cs typeface="Lucida Sans Unicode"/>
              </a:rPr>
              <a:t>accessory</a:t>
            </a:r>
            <a:r>
              <a:rPr dirty="0" sz="3200" spc="-155" b="0">
                <a:latin typeface="Lucida Sans Unicode"/>
                <a:cs typeface="Lucida Sans Unicode"/>
              </a:rPr>
              <a:t> </a:t>
            </a:r>
            <a:r>
              <a:rPr dirty="0" sz="3200" spc="75" b="0">
                <a:latin typeface="Lucida Sans Unicode"/>
                <a:cs typeface="Lucida Sans Unicode"/>
              </a:rPr>
              <a:t>manufacturer.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1988" y="2507243"/>
            <a:ext cx="4363085" cy="231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0560">
              <a:lnSpc>
                <a:spcPct val="100000"/>
              </a:lnSpc>
              <a:spcBef>
                <a:spcPts val="100"/>
              </a:spcBef>
            </a:pPr>
            <a:r>
              <a:rPr dirty="0" sz="3200" spc="-125" b="1">
                <a:solidFill>
                  <a:srgbClr val="12239D"/>
                </a:solidFill>
                <a:latin typeface="Trebuchet MS"/>
                <a:cs typeface="Trebuchet MS"/>
              </a:rPr>
              <a:t>F</a:t>
            </a:r>
            <a:r>
              <a:rPr dirty="0" sz="3200" spc="45" b="1">
                <a:solidFill>
                  <a:srgbClr val="12239D"/>
                </a:solidFill>
                <a:latin typeface="Trebuchet MS"/>
                <a:cs typeface="Trebuchet MS"/>
              </a:rPr>
              <a:t>I</a:t>
            </a:r>
            <a:r>
              <a:rPr dirty="0" sz="3200" spc="325" b="1">
                <a:solidFill>
                  <a:srgbClr val="12239D"/>
                </a:solidFill>
                <a:latin typeface="Trebuchet MS"/>
                <a:cs typeface="Trebuchet MS"/>
              </a:rPr>
              <a:t>S</a:t>
            </a:r>
            <a:r>
              <a:rPr dirty="0" sz="3200" spc="475" b="1">
                <a:solidFill>
                  <a:srgbClr val="12239D"/>
                </a:solidFill>
                <a:latin typeface="Trebuchet MS"/>
                <a:cs typeface="Trebuchet MS"/>
              </a:rPr>
              <a:t>C</a:t>
            </a:r>
            <a:r>
              <a:rPr dirty="0" sz="3200" spc="325" b="1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dirty="0" sz="3200" spc="-245" b="1">
                <a:solidFill>
                  <a:srgbClr val="12239D"/>
                </a:solidFill>
                <a:latin typeface="Trebuchet MS"/>
                <a:cs typeface="Trebuchet MS"/>
              </a:rPr>
              <a:t>L</a:t>
            </a:r>
            <a:r>
              <a:rPr dirty="0" sz="3200" spc="-290" b="1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dirty="0" sz="3200" spc="175" b="1">
                <a:solidFill>
                  <a:srgbClr val="12239D"/>
                </a:solidFill>
                <a:latin typeface="Trebuchet MS"/>
                <a:cs typeface="Trebuchet MS"/>
              </a:rPr>
              <a:t>Y</a:t>
            </a:r>
            <a:r>
              <a:rPr dirty="0" sz="3200" spc="-95" b="1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dirty="0" sz="3200" spc="325" b="1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dirty="0" sz="3200" spc="130" b="1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endParaRPr sz="3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195"/>
              </a:spcBef>
            </a:pPr>
            <a:r>
              <a:rPr dirty="0" sz="2200" spc="105">
                <a:latin typeface="Lucida Sans Unicode"/>
                <a:cs typeface="Lucida Sans Unicode"/>
              </a:rPr>
              <a:t>S</a:t>
            </a:r>
            <a:r>
              <a:rPr dirty="0" sz="2200" spc="-65">
                <a:latin typeface="Lucida Sans Unicode"/>
                <a:cs typeface="Lucida Sans Unicode"/>
              </a:rPr>
              <a:t>E</a:t>
            </a:r>
            <a:r>
              <a:rPr dirty="0" sz="2200" spc="60">
                <a:latin typeface="Lucida Sans Unicode"/>
                <a:cs typeface="Lucida Sans Unicode"/>
              </a:rPr>
              <a:t>P</a:t>
            </a:r>
            <a:r>
              <a:rPr dirty="0" sz="2200" spc="-200">
                <a:latin typeface="Lucida Sans Unicode"/>
                <a:cs typeface="Lucida Sans Unicode"/>
              </a:rPr>
              <a:t>T</a:t>
            </a:r>
            <a:r>
              <a:rPr dirty="0" sz="2200" spc="-65">
                <a:latin typeface="Lucida Sans Unicode"/>
                <a:cs typeface="Lucida Sans Unicode"/>
              </a:rPr>
              <a:t>E</a:t>
            </a:r>
            <a:r>
              <a:rPr dirty="0" sz="2200" spc="5">
                <a:latin typeface="Lucida Sans Unicode"/>
                <a:cs typeface="Lucida Sans Unicode"/>
              </a:rPr>
              <a:t>M</a:t>
            </a:r>
            <a:r>
              <a:rPr dirty="0" sz="2200" spc="85">
                <a:latin typeface="Lucida Sans Unicode"/>
                <a:cs typeface="Lucida Sans Unicode"/>
              </a:rPr>
              <a:t>B</a:t>
            </a:r>
            <a:r>
              <a:rPr dirty="0" sz="2200" spc="-65">
                <a:latin typeface="Lucida Sans Unicode"/>
                <a:cs typeface="Lucida Sans Unicode"/>
              </a:rPr>
              <a:t>E</a:t>
            </a:r>
            <a:r>
              <a:rPr dirty="0" sz="2200" spc="-50">
                <a:latin typeface="Lucida Sans Unicode"/>
                <a:cs typeface="Lucida Sans Unicode"/>
              </a:rPr>
              <a:t>R</a:t>
            </a:r>
            <a:r>
              <a:rPr dirty="0" sz="2200" spc="-110">
                <a:latin typeface="Lucida Sans Unicode"/>
                <a:cs typeface="Lucida Sans Unicode"/>
              </a:rPr>
              <a:t> </a:t>
            </a:r>
            <a:r>
              <a:rPr dirty="0" sz="2200" spc="-125">
                <a:latin typeface="Lucida Sans Unicode"/>
                <a:cs typeface="Lucida Sans Unicode"/>
              </a:rPr>
              <a:t>2</a:t>
            </a:r>
            <a:r>
              <a:rPr dirty="0" sz="2200" spc="-10">
                <a:latin typeface="Lucida Sans Unicode"/>
                <a:cs typeface="Lucida Sans Unicode"/>
              </a:rPr>
              <a:t>0</a:t>
            </a:r>
            <a:r>
              <a:rPr dirty="0" sz="2200" spc="-690">
                <a:latin typeface="Lucida Sans Unicode"/>
                <a:cs typeface="Lucida Sans Unicode"/>
              </a:rPr>
              <a:t>1</a:t>
            </a:r>
            <a:r>
              <a:rPr dirty="0" sz="2200">
                <a:latin typeface="Lucida Sans Unicode"/>
                <a:cs typeface="Lucida Sans Unicode"/>
              </a:rPr>
              <a:t>9</a:t>
            </a:r>
            <a:r>
              <a:rPr dirty="0" sz="2200" spc="-110">
                <a:latin typeface="Lucida Sans Unicode"/>
                <a:cs typeface="Lucida Sans Unicode"/>
              </a:rPr>
              <a:t> </a:t>
            </a:r>
            <a:r>
              <a:rPr dirty="0" sz="2200" spc="-55">
                <a:latin typeface="Lucida Sans Unicode"/>
                <a:cs typeface="Lucida Sans Unicode"/>
              </a:rPr>
              <a:t>-</a:t>
            </a:r>
            <a:r>
              <a:rPr dirty="0" sz="2200" spc="-110">
                <a:latin typeface="Lucida Sans Unicode"/>
                <a:cs typeface="Lucida Sans Unicode"/>
              </a:rPr>
              <a:t> </a:t>
            </a:r>
            <a:r>
              <a:rPr dirty="0" sz="2200" spc="-35">
                <a:latin typeface="Lucida Sans Unicode"/>
                <a:cs typeface="Lucida Sans Unicode"/>
              </a:rPr>
              <a:t>A</a:t>
            </a:r>
            <a:r>
              <a:rPr dirty="0" sz="2200" spc="-40">
                <a:latin typeface="Lucida Sans Unicode"/>
                <a:cs typeface="Lucida Sans Unicode"/>
              </a:rPr>
              <a:t>U</a:t>
            </a:r>
            <a:r>
              <a:rPr dirty="0" sz="2200" spc="125">
                <a:latin typeface="Lucida Sans Unicode"/>
                <a:cs typeface="Lucida Sans Unicode"/>
              </a:rPr>
              <a:t>G</a:t>
            </a:r>
            <a:r>
              <a:rPr dirty="0" sz="2200" spc="-40">
                <a:latin typeface="Lucida Sans Unicode"/>
                <a:cs typeface="Lucida Sans Unicode"/>
              </a:rPr>
              <a:t>U</a:t>
            </a:r>
            <a:r>
              <a:rPr dirty="0" sz="2200" spc="105">
                <a:latin typeface="Lucida Sans Unicode"/>
                <a:cs typeface="Lucida Sans Unicode"/>
              </a:rPr>
              <a:t>S</a:t>
            </a:r>
            <a:r>
              <a:rPr dirty="0" sz="2200" spc="-195">
                <a:latin typeface="Lucida Sans Unicode"/>
                <a:cs typeface="Lucida Sans Unicode"/>
              </a:rPr>
              <a:t>T</a:t>
            </a:r>
            <a:r>
              <a:rPr dirty="0" sz="2200" spc="-110">
                <a:latin typeface="Lucida Sans Unicode"/>
                <a:cs typeface="Lucida Sans Unicode"/>
              </a:rPr>
              <a:t> </a:t>
            </a:r>
            <a:r>
              <a:rPr dirty="0" sz="2200" spc="-125">
                <a:latin typeface="Lucida Sans Unicode"/>
                <a:cs typeface="Lucida Sans Unicode"/>
              </a:rPr>
              <a:t>2</a:t>
            </a:r>
            <a:r>
              <a:rPr dirty="0" sz="2200" spc="-10">
                <a:latin typeface="Lucida Sans Unicode"/>
                <a:cs typeface="Lucida Sans Unicode"/>
              </a:rPr>
              <a:t>0</a:t>
            </a:r>
            <a:r>
              <a:rPr dirty="0" sz="2200" spc="-125">
                <a:latin typeface="Lucida Sans Unicode"/>
                <a:cs typeface="Lucida Sans Unicode"/>
              </a:rPr>
              <a:t>2</a:t>
            </a:r>
            <a:r>
              <a:rPr dirty="0" sz="2200" spc="-5">
                <a:latin typeface="Lucida Sans Unicode"/>
                <a:cs typeface="Lucida Sans Unicode"/>
              </a:rPr>
              <a:t>0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2200" spc="-80" b="1">
                <a:solidFill>
                  <a:srgbClr val="958AB5"/>
                </a:solidFill>
                <a:latin typeface="Trebuchet MS"/>
                <a:cs typeface="Trebuchet MS"/>
              </a:rPr>
              <a:t>F</a:t>
            </a:r>
            <a:r>
              <a:rPr dirty="0" sz="2200" spc="135" b="1">
                <a:solidFill>
                  <a:srgbClr val="958AB5"/>
                </a:solidFill>
                <a:latin typeface="Trebuchet MS"/>
                <a:cs typeface="Trebuchet MS"/>
              </a:rPr>
              <a:t>Y</a:t>
            </a:r>
            <a:r>
              <a:rPr dirty="0" sz="2200" spc="-195" b="1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dirty="0" sz="2200" spc="-35" b="1">
                <a:solidFill>
                  <a:srgbClr val="958AB5"/>
                </a:solidFill>
                <a:latin typeface="Trebuchet MS"/>
                <a:cs typeface="Trebuchet MS"/>
              </a:rPr>
              <a:t>2</a:t>
            </a:r>
            <a:r>
              <a:rPr dirty="0" sz="2200" spc="145" b="1">
                <a:solidFill>
                  <a:srgbClr val="958AB5"/>
                </a:solidFill>
                <a:latin typeface="Trebuchet MS"/>
                <a:cs typeface="Trebuchet MS"/>
              </a:rPr>
              <a:t>0</a:t>
            </a:r>
            <a:r>
              <a:rPr dirty="0" sz="2200" spc="-35" b="1">
                <a:solidFill>
                  <a:srgbClr val="958AB5"/>
                </a:solidFill>
                <a:latin typeface="Trebuchet MS"/>
                <a:cs typeface="Trebuchet MS"/>
              </a:rPr>
              <a:t>2</a:t>
            </a:r>
            <a:r>
              <a:rPr dirty="0" sz="2200" spc="150" b="1">
                <a:solidFill>
                  <a:srgbClr val="958AB5"/>
                </a:solidFill>
                <a:latin typeface="Trebuchet MS"/>
                <a:cs typeface="Trebuchet MS"/>
              </a:rPr>
              <a:t>0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dirty="0" sz="2200" spc="105">
                <a:latin typeface="Lucida Sans Unicode"/>
                <a:cs typeface="Lucida Sans Unicode"/>
              </a:rPr>
              <a:t>S</a:t>
            </a:r>
            <a:r>
              <a:rPr dirty="0" sz="2200" spc="-65">
                <a:latin typeface="Lucida Sans Unicode"/>
                <a:cs typeface="Lucida Sans Unicode"/>
              </a:rPr>
              <a:t>E</a:t>
            </a:r>
            <a:r>
              <a:rPr dirty="0" sz="2200" spc="60">
                <a:latin typeface="Lucida Sans Unicode"/>
                <a:cs typeface="Lucida Sans Unicode"/>
              </a:rPr>
              <a:t>P</a:t>
            </a:r>
            <a:r>
              <a:rPr dirty="0" sz="2200" spc="-200">
                <a:latin typeface="Lucida Sans Unicode"/>
                <a:cs typeface="Lucida Sans Unicode"/>
              </a:rPr>
              <a:t>T</a:t>
            </a:r>
            <a:r>
              <a:rPr dirty="0" sz="2200" spc="-65">
                <a:latin typeface="Lucida Sans Unicode"/>
                <a:cs typeface="Lucida Sans Unicode"/>
              </a:rPr>
              <a:t>E</a:t>
            </a:r>
            <a:r>
              <a:rPr dirty="0" sz="2200" spc="5">
                <a:latin typeface="Lucida Sans Unicode"/>
                <a:cs typeface="Lucida Sans Unicode"/>
              </a:rPr>
              <a:t>M</a:t>
            </a:r>
            <a:r>
              <a:rPr dirty="0" sz="2200" spc="85">
                <a:latin typeface="Lucida Sans Unicode"/>
                <a:cs typeface="Lucida Sans Unicode"/>
              </a:rPr>
              <a:t>B</a:t>
            </a:r>
            <a:r>
              <a:rPr dirty="0" sz="2200" spc="-65">
                <a:latin typeface="Lucida Sans Unicode"/>
                <a:cs typeface="Lucida Sans Unicode"/>
              </a:rPr>
              <a:t>E</a:t>
            </a:r>
            <a:r>
              <a:rPr dirty="0" sz="2200" spc="-50">
                <a:latin typeface="Lucida Sans Unicode"/>
                <a:cs typeface="Lucida Sans Unicode"/>
              </a:rPr>
              <a:t>R</a:t>
            </a:r>
            <a:r>
              <a:rPr dirty="0" sz="2200" spc="-110">
                <a:latin typeface="Lucida Sans Unicode"/>
                <a:cs typeface="Lucida Sans Unicode"/>
              </a:rPr>
              <a:t> </a:t>
            </a:r>
            <a:r>
              <a:rPr dirty="0" sz="2200" spc="-125">
                <a:latin typeface="Lucida Sans Unicode"/>
                <a:cs typeface="Lucida Sans Unicode"/>
              </a:rPr>
              <a:t>2</a:t>
            </a:r>
            <a:r>
              <a:rPr dirty="0" sz="2200" spc="-10">
                <a:latin typeface="Lucida Sans Unicode"/>
                <a:cs typeface="Lucida Sans Unicode"/>
              </a:rPr>
              <a:t>0</a:t>
            </a:r>
            <a:r>
              <a:rPr dirty="0" sz="2200" spc="-125">
                <a:latin typeface="Lucida Sans Unicode"/>
                <a:cs typeface="Lucida Sans Unicode"/>
              </a:rPr>
              <a:t>2</a:t>
            </a:r>
            <a:r>
              <a:rPr dirty="0" sz="2200" spc="-5">
                <a:latin typeface="Lucida Sans Unicode"/>
                <a:cs typeface="Lucida Sans Unicode"/>
              </a:rPr>
              <a:t>0</a:t>
            </a:r>
            <a:r>
              <a:rPr dirty="0" sz="2200" spc="-110">
                <a:latin typeface="Lucida Sans Unicode"/>
                <a:cs typeface="Lucida Sans Unicode"/>
              </a:rPr>
              <a:t> </a:t>
            </a:r>
            <a:r>
              <a:rPr dirty="0" sz="2200" spc="-55">
                <a:latin typeface="Lucida Sans Unicode"/>
                <a:cs typeface="Lucida Sans Unicode"/>
              </a:rPr>
              <a:t>-</a:t>
            </a:r>
            <a:r>
              <a:rPr dirty="0" sz="2200" spc="-110">
                <a:latin typeface="Lucida Sans Unicode"/>
                <a:cs typeface="Lucida Sans Unicode"/>
              </a:rPr>
              <a:t> </a:t>
            </a:r>
            <a:r>
              <a:rPr dirty="0" sz="2200" spc="-35">
                <a:latin typeface="Lucida Sans Unicode"/>
                <a:cs typeface="Lucida Sans Unicode"/>
              </a:rPr>
              <a:t>A</a:t>
            </a:r>
            <a:r>
              <a:rPr dirty="0" sz="2200" spc="-40">
                <a:latin typeface="Lucida Sans Unicode"/>
                <a:cs typeface="Lucida Sans Unicode"/>
              </a:rPr>
              <a:t>U</a:t>
            </a:r>
            <a:r>
              <a:rPr dirty="0" sz="2200" spc="125">
                <a:latin typeface="Lucida Sans Unicode"/>
                <a:cs typeface="Lucida Sans Unicode"/>
              </a:rPr>
              <a:t>G</a:t>
            </a:r>
            <a:r>
              <a:rPr dirty="0" sz="2200" spc="-40">
                <a:latin typeface="Lucida Sans Unicode"/>
                <a:cs typeface="Lucida Sans Unicode"/>
              </a:rPr>
              <a:t>U</a:t>
            </a:r>
            <a:r>
              <a:rPr dirty="0" sz="2200" spc="105">
                <a:latin typeface="Lucida Sans Unicode"/>
                <a:cs typeface="Lucida Sans Unicode"/>
              </a:rPr>
              <a:t>S</a:t>
            </a:r>
            <a:r>
              <a:rPr dirty="0" sz="2200" spc="-195">
                <a:latin typeface="Lucida Sans Unicode"/>
                <a:cs typeface="Lucida Sans Unicode"/>
              </a:rPr>
              <a:t>T</a:t>
            </a:r>
            <a:r>
              <a:rPr dirty="0" sz="2200" spc="-110">
                <a:latin typeface="Lucida Sans Unicode"/>
                <a:cs typeface="Lucida Sans Unicode"/>
              </a:rPr>
              <a:t> </a:t>
            </a:r>
            <a:r>
              <a:rPr dirty="0" sz="2200" spc="-125">
                <a:latin typeface="Lucida Sans Unicode"/>
                <a:cs typeface="Lucida Sans Unicode"/>
              </a:rPr>
              <a:t>2</a:t>
            </a:r>
            <a:r>
              <a:rPr dirty="0" sz="2200" spc="-10">
                <a:latin typeface="Lucida Sans Unicode"/>
                <a:cs typeface="Lucida Sans Unicode"/>
              </a:rPr>
              <a:t>0</a:t>
            </a:r>
            <a:r>
              <a:rPr dirty="0" sz="2200" spc="-125">
                <a:latin typeface="Lucida Sans Unicode"/>
                <a:cs typeface="Lucida Sans Unicode"/>
              </a:rPr>
              <a:t>2</a:t>
            </a:r>
            <a:r>
              <a:rPr dirty="0" sz="2200" spc="-685">
                <a:latin typeface="Lucida Sans Unicode"/>
                <a:cs typeface="Lucida Sans Unicode"/>
              </a:rPr>
              <a:t>1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dirty="0" sz="2200" spc="-80" b="1">
                <a:solidFill>
                  <a:srgbClr val="958AB5"/>
                </a:solidFill>
                <a:latin typeface="Trebuchet MS"/>
                <a:cs typeface="Trebuchet MS"/>
              </a:rPr>
              <a:t>F</a:t>
            </a:r>
            <a:r>
              <a:rPr dirty="0" sz="2200" spc="135" b="1">
                <a:solidFill>
                  <a:srgbClr val="958AB5"/>
                </a:solidFill>
                <a:latin typeface="Trebuchet MS"/>
                <a:cs typeface="Trebuchet MS"/>
              </a:rPr>
              <a:t>Y</a:t>
            </a:r>
            <a:r>
              <a:rPr dirty="0" sz="2200" spc="-195" b="1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dirty="0" sz="2200" spc="-35" b="1">
                <a:solidFill>
                  <a:srgbClr val="958AB5"/>
                </a:solidFill>
                <a:latin typeface="Trebuchet MS"/>
                <a:cs typeface="Trebuchet MS"/>
              </a:rPr>
              <a:t>2</a:t>
            </a:r>
            <a:r>
              <a:rPr dirty="0" sz="2200" spc="145" b="1">
                <a:solidFill>
                  <a:srgbClr val="958AB5"/>
                </a:solidFill>
                <a:latin typeface="Trebuchet MS"/>
                <a:cs typeface="Trebuchet MS"/>
              </a:rPr>
              <a:t>0</a:t>
            </a:r>
            <a:r>
              <a:rPr dirty="0" sz="2200" spc="-35" b="1">
                <a:solidFill>
                  <a:srgbClr val="958AB5"/>
                </a:solidFill>
                <a:latin typeface="Trebuchet MS"/>
                <a:cs typeface="Trebuchet MS"/>
              </a:rPr>
              <a:t>2</a:t>
            </a:r>
            <a:r>
              <a:rPr dirty="0" sz="2200" spc="-459" b="1">
                <a:solidFill>
                  <a:srgbClr val="958AB5"/>
                </a:solidFill>
                <a:latin typeface="Trebuchet MS"/>
                <a:cs typeface="Trebuchet MS"/>
              </a:rPr>
              <a:t>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65181" y="6480602"/>
            <a:ext cx="609600" cy="1189355"/>
          </a:xfrm>
          <a:custGeom>
            <a:avLst/>
            <a:gdLst/>
            <a:ahLst/>
            <a:cxnLst/>
            <a:rect l="l" t="t" r="r" b="b"/>
            <a:pathLst>
              <a:path w="609600" h="1189354">
                <a:moveTo>
                  <a:pt x="609599" y="409526"/>
                </a:moveTo>
                <a:lnTo>
                  <a:pt x="479145" y="409526"/>
                </a:lnTo>
                <a:lnTo>
                  <a:pt x="479145" y="1189342"/>
                </a:lnTo>
                <a:lnTo>
                  <a:pt x="130454" y="1189342"/>
                </a:lnTo>
                <a:lnTo>
                  <a:pt x="130454" y="409526"/>
                </a:lnTo>
                <a:lnTo>
                  <a:pt x="0" y="409526"/>
                </a:lnTo>
                <a:lnTo>
                  <a:pt x="304799" y="0"/>
                </a:lnTo>
                <a:lnTo>
                  <a:pt x="609599" y="409526"/>
                </a:lnTo>
                <a:close/>
              </a:path>
            </a:pathLst>
          </a:custGeom>
          <a:solidFill>
            <a:srgbClr val="958A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5085860" y="2356730"/>
            <a:ext cx="1971039" cy="1007744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dirty="0" sz="2500" spc="15">
                <a:latin typeface="Lucida Sans Unicode"/>
                <a:cs typeface="Lucida Sans Unicode"/>
              </a:rPr>
              <a:t>Outer</a:t>
            </a:r>
            <a:r>
              <a:rPr dirty="0" sz="2500" spc="-200">
                <a:latin typeface="Lucida Sans Unicode"/>
                <a:cs typeface="Lucida Sans Unicode"/>
              </a:rPr>
              <a:t> </a:t>
            </a:r>
            <a:r>
              <a:rPr dirty="0" sz="2500">
                <a:latin typeface="Lucida Sans Unicode"/>
                <a:cs typeface="Lucida Sans Unicode"/>
              </a:rPr>
              <a:t>Circle:</a:t>
            </a:r>
            <a:endParaRPr sz="2500">
              <a:latin typeface="Lucida Sans Unicode"/>
              <a:cs typeface="Lucida Sans Unicode"/>
            </a:endParaRPr>
          </a:p>
          <a:p>
            <a:pPr marL="33020">
              <a:lnSpc>
                <a:spcPct val="100000"/>
              </a:lnSpc>
              <a:spcBef>
                <a:spcPts val="500"/>
              </a:spcBef>
            </a:pPr>
            <a:r>
              <a:rPr dirty="0" sz="3200" spc="130">
                <a:latin typeface="Lucida Sans Unicode"/>
                <a:cs typeface="Lucida Sans Unicode"/>
              </a:rPr>
              <a:t>Category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711" y="19563"/>
            <a:ext cx="14198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380" b="1">
                <a:solidFill>
                  <a:srgbClr val="12239D"/>
                </a:solidFill>
                <a:latin typeface="Arial"/>
                <a:cs typeface="Arial"/>
              </a:rPr>
              <a:t>W</a:t>
            </a:r>
            <a:r>
              <a:rPr dirty="0" sz="3000" spc="-35" b="1">
                <a:solidFill>
                  <a:srgbClr val="12239D"/>
                </a:solidFill>
                <a:latin typeface="Arial"/>
                <a:cs typeface="Arial"/>
              </a:rPr>
              <a:t>H</a:t>
            </a:r>
            <a:r>
              <a:rPr dirty="0" sz="3000" spc="35" b="1">
                <a:solidFill>
                  <a:srgbClr val="12239D"/>
                </a:solidFill>
                <a:latin typeface="Arial"/>
                <a:cs typeface="Arial"/>
              </a:rPr>
              <a:t>A</a:t>
            </a:r>
            <a:r>
              <a:rPr dirty="0" sz="3000" spc="-195" b="1">
                <a:solidFill>
                  <a:srgbClr val="12239D"/>
                </a:solidFill>
                <a:latin typeface="Arial"/>
                <a:cs typeface="Arial"/>
              </a:rPr>
              <a:t>T</a:t>
            </a:r>
            <a:r>
              <a:rPr dirty="0" sz="3000" spc="-45" b="1">
                <a:solidFill>
                  <a:srgbClr val="12239D"/>
                </a:solidFill>
                <a:latin typeface="Arial"/>
                <a:cs typeface="Arial"/>
              </a:rPr>
              <a:t>?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127681" y="7725808"/>
            <a:ext cx="1887220" cy="2195195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dirty="0" sz="2500" spc="5">
                <a:latin typeface="Lucida Sans Unicode"/>
                <a:cs typeface="Lucida Sans Unicode"/>
              </a:rPr>
              <a:t>Inner</a:t>
            </a:r>
            <a:r>
              <a:rPr dirty="0" sz="2500" spc="-185">
                <a:latin typeface="Lucida Sans Unicode"/>
                <a:cs typeface="Lucida Sans Unicode"/>
              </a:rPr>
              <a:t> </a:t>
            </a:r>
            <a:r>
              <a:rPr dirty="0" sz="2500">
                <a:latin typeface="Lucida Sans Unicode"/>
                <a:cs typeface="Lucida Sans Unicode"/>
              </a:rPr>
              <a:t>Circle:</a:t>
            </a:r>
            <a:endParaRPr sz="2500">
              <a:latin typeface="Lucida Sans Unicode"/>
              <a:cs typeface="Lucida Sans Unicode"/>
            </a:endParaRPr>
          </a:p>
          <a:p>
            <a:pPr marL="169545">
              <a:lnSpc>
                <a:spcPct val="100000"/>
              </a:lnSpc>
              <a:spcBef>
                <a:spcPts val="500"/>
              </a:spcBef>
            </a:pPr>
            <a:r>
              <a:rPr dirty="0" sz="3200" spc="-35">
                <a:latin typeface="Lucida Sans Unicode"/>
                <a:cs typeface="Lucida Sans Unicode"/>
              </a:rPr>
              <a:t>Division</a:t>
            </a:r>
            <a:endParaRPr sz="3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00">
              <a:latin typeface="Lucida Sans Unicode"/>
              <a:cs typeface="Lucida Sans Unicode"/>
            </a:endParaRPr>
          </a:p>
          <a:p>
            <a:pPr marL="195580">
              <a:lnSpc>
                <a:spcPct val="100000"/>
              </a:lnSpc>
            </a:pPr>
            <a:r>
              <a:rPr dirty="0" sz="3400" spc="145" b="1">
                <a:latin typeface="Arial"/>
                <a:cs typeface="Arial"/>
              </a:rPr>
              <a:t>"</a:t>
            </a:r>
            <a:r>
              <a:rPr dirty="0" sz="3400" spc="-355" b="1">
                <a:latin typeface="Arial"/>
                <a:cs typeface="Arial"/>
              </a:rPr>
              <a:t> </a:t>
            </a:r>
            <a:r>
              <a:rPr dirty="0" sz="3400" spc="-105" b="1">
                <a:latin typeface="Arial"/>
                <a:cs typeface="Arial"/>
              </a:rPr>
              <a:t>D</a:t>
            </a:r>
            <a:r>
              <a:rPr dirty="0" sz="3400" spc="-145" b="1">
                <a:latin typeface="Arial"/>
                <a:cs typeface="Arial"/>
              </a:rPr>
              <a:t>S</a:t>
            </a:r>
            <a:r>
              <a:rPr dirty="0" sz="3400" spc="120" b="1">
                <a:latin typeface="Arial"/>
                <a:cs typeface="Arial"/>
              </a:rPr>
              <a:t>C</a:t>
            </a:r>
            <a:r>
              <a:rPr dirty="0" sz="3400" spc="-355" b="1">
                <a:latin typeface="Arial"/>
                <a:cs typeface="Arial"/>
              </a:rPr>
              <a:t> </a:t>
            </a:r>
            <a:r>
              <a:rPr dirty="0" sz="3400" spc="145" b="1">
                <a:latin typeface="Arial"/>
                <a:cs typeface="Arial"/>
              </a:rPr>
              <a:t>"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173" y="0"/>
            <a:ext cx="1714499" cy="756100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32166" y="0"/>
            <a:ext cx="16356330" cy="10287000"/>
            <a:chOff x="1932166" y="0"/>
            <a:chExt cx="1635633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7616" y="1320292"/>
              <a:ext cx="5667374" cy="89667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2166" y="1023606"/>
              <a:ext cx="4514849" cy="7572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93529" y="0"/>
              <a:ext cx="6194470" cy="81101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33667" y="8176"/>
            <a:ext cx="6939280" cy="93408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545">
                <a:latin typeface="Trebuchet MS"/>
                <a:cs typeface="Trebuchet MS"/>
              </a:rPr>
              <a:t>C</a:t>
            </a:r>
            <a:r>
              <a:rPr dirty="0" spc="270">
                <a:latin typeface="Trebuchet MS"/>
                <a:cs typeface="Trebuchet MS"/>
              </a:rPr>
              <a:t>o</a:t>
            </a:r>
            <a:r>
              <a:rPr dirty="0" spc="455">
                <a:latin typeface="Trebuchet MS"/>
                <a:cs typeface="Trebuchet MS"/>
              </a:rPr>
              <a:t>m</a:t>
            </a:r>
            <a:r>
              <a:rPr dirty="0" spc="300">
                <a:latin typeface="Trebuchet MS"/>
                <a:cs typeface="Trebuchet MS"/>
              </a:rPr>
              <a:t>p</a:t>
            </a:r>
            <a:r>
              <a:rPr dirty="0" spc="600">
                <a:latin typeface="Trebuchet MS"/>
                <a:cs typeface="Trebuchet MS"/>
              </a:rPr>
              <a:t>a</a:t>
            </a:r>
            <a:r>
              <a:rPr dirty="0" spc="125">
                <a:latin typeface="Trebuchet MS"/>
                <a:cs typeface="Trebuchet MS"/>
              </a:rPr>
              <a:t>n</a:t>
            </a:r>
            <a:r>
              <a:rPr dirty="0" spc="295">
                <a:latin typeface="Trebuchet MS"/>
                <a:cs typeface="Trebuchet MS"/>
              </a:rPr>
              <a:t>y</a:t>
            </a:r>
            <a:r>
              <a:rPr dirty="0" spc="65">
                <a:latin typeface="Trebuchet MS"/>
                <a:cs typeface="Trebuchet MS"/>
              </a:rPr>
              <a:t>'</a:t>
            </a:r>
            <a:r>
              <a:rPr dirty="0" spc="365">
                <a:latin typeface="Trebuchet MS"/>
                <a:cs typeface="Trebuchet MS"/>
              </a:rPr>
              <a:t>s</a:t>
            </a:r>
            <a:r>
              <a:rPr dirty="0" spc="-765">
                <a:latin typeface="Trebuchet MS"/>
                <a:cs typeface="Trebuchet MS"/>
              </a:rPr>
              <a:t> </a:t>
            </a:r>
            <a:r>
              <a:rPr dirty="0" spc="900">
                <a:latin typeface="Trebuchet MS"/>
                <a:cs typeface="Trebuchet MS"/>
              </a:rPr>
              <a:t>M</a:t>
            </a:r>
            <a:r>
              <a:rPr dirty="0" spc="600">
                <a:latin typeface="Trebuchet MS"/>
                <a:cs typeface="Trebuchet MS"/>
              </a:rPr>
              <a:t>a</a:t>
            </a:r>
            <a:r>
              <a:rPr dirty="0" spc="125">
                <a:latin typeface="Trebuchet MS"/>
                <a:cs typeface="Trebuchet MS"/>
              </a:rPr>
              <a:t>r</a:t>
            </a:r>
            <a:r>
              <a:rPr dirty="0" spc="285">
                <a:latin typeface="Trebuchet MS"/>
                <a:cs typeface="Trebuchet MS"/>
              </a:rPr>
              <a:t>k</a:t>
            </a:r>
            <a:r>
              <a:rPr dirty="0" spc="-130">
                <a:latin typeface="Trebuchet MS"/>
                <a:cs typeface="Trebuchet MS"/>
              </a:rPr>
              <a:t>e</a:t>
            </a:r>
            <a:r>
              <a:rPr dirty="0" spc="-10">
                <a:latin typeface="Trebuchet MS"/>
                <a:cs typeface="Trebuchet MS"/>
              </a:rPr>
              <a:t>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773433" y="7043411"/>
            <a:ext cx="118745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325" b="1">
                <a:solidFill>
                  <a:srgbClr val="FFFBEF"/>
                </a:solidFill>
                <a:latin typeface="Trebuchet MS"/>
                <a:cs typeface="Trebuchet MS"/>
              </a:rPr>
              <a:t>A</a:t>
            </a:r>
            <a:r>
              <a:rPr dirty="0" sz="3200" spc="110" b="1">
                <a:solidFill>
                  <a:srgbClr val="FFFBEF"/>
                </a:solidFill>
                <a:latin typeface="Trebuchet MS"/>
                <a:cs typeface="Trebuchet MS"/>
              </a:rPr>
              <a:t>P</a:t>
            </a:r>
            <a:r>
              <a:rPr dirty="0" sz="3200" spc="325" b="1">
                <a:solidFill>
                  <a:srgbClr val="FFFBEF"/>
                </a:solidFill>
                <a:latin typeface="Trebuchet MS"/>
                <a:cs typeface="Trebuchet MS"/>
              </a:rPr>
              <a:t>A</a:t>
            </a:r>
            <a:r>
              <a:rPr dirty="0" sz="3200" spc="480" b="1">
                <a:solidFill>
                  <a:srgbClr val="FFFBEF"/>
                </a:solidFill>
                <a:latin typeface="Trebuchet MS"/>
                <a:cs typeface="Trebuchet MS"/>
              </a:rPr>
              <a:t>C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05768" y="9527716"/>
            <a:ext cx="530860" cy="51180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200" spc="-100" b="1">
                <a:solidFill>
                  <a:srgbClr val="FFFBEF"/>
                </a:solidFill>
                <a:latin typeface="Trebuchet MS"/>
                <a:cs typeface="Trebuchet MS"/>
              </a:rPr>
              <a:t>E</a:t>
            </a:r>
            <a:r>
              <a:rPr dirty="0" sz="3200" spc="80" b="1">
                <a:solidFill>
                  <a:srgbClr val="FFFBEF"/>
                </a:solidFill>
                <a:latin typeface="Trebuchet MS"/>
                <a:cs typeface="Trebuchet MS"/>
              </a:rPr>
              <a:t>U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86386" y="7524106"/>
            <a:ext cx="143129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50" b="1">
                <a:solidFill>
                  <a:srgbClr val="FFFBEF"/>
                </a:solidFill>
                <a:latin typeface="Trebuchet MS"/>
                <a:cs typeface="Trebuchet MS"/>
              </a:rPr>
              <a:t>L</a:t>
            </a:r>
            <a:r>
              <a:rPr dirty="0" sz="3200" spc="325" b="1">
                <a:solidFill>
                  <a:srgbClr val="FFFBEF"/>
                </a:solidFill>
                <a:latin typeface="Trebuchet MS"/>
                <a:cs typeface="Trebuchet MS"/>
              </a:rPr>
              <a:t>A</a:t>
            </a:r>
            <a:r>
              <a:rPr dirty="0" sz="3200" spc="-75" b="1">
                <a:solidFill>
                  <a:srgbClr val="FFFBEF"/>
                </a:solidFill>
                <a:latin typeface="Trebuchet MS"/>
                <a:cs typeface="Trebuchet MS"/>
              </a:rPr>
              <a:t>T</a:t>
            </a:r>
            <a:r>
              <a:rPr dirty="0" sz="3200" spc="325" b="1">
                <a:solidFill>
                  <a:srgbClr val="FFFBEF"/>
                </a:solidFill>
                <a:latin typeface="Trebuchet MS"/>
                <a:cs typeface="Trebuchet MS"/>
              </a:rPr>
              <a:t>A</a:t>
            </a:r>
            <a:r>
              <a:rPr dirty="0" sz="3200" spc="550" b="1">
                <a:solidFill>
                  <a:srgbClr val="FFFBEF"/>
                </a:solidFill>
                <a:latin typeface="Trebuchet MS"/>
                <a:cs typeface="Trebuchet MS"/>
              </a:rPr>
              <a:t>M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7110" y="6803063"/>
            <a:ext cx="63055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265" b="1">
                <a:solidFill>
                  <a:srgbClr val="FFFBEF"/>
                </a:solidFill>
                <a:latin typeface="Trebuchet MS"/>
                <a:cs typeface="Trebuchet MS"/>
              </a:rPr>
              <a:t>N</a:t>
            </a:r>
            <a:r>
              <a:rPr dirty="0" sz="3200" spc="330" b="1">
                <a:solidFill>
                  <a:srgbClr val="FFFBEF"/>
                </a:solidFill>
                <a:latin typeface="Trebuchet MS"/>
                <a:cs typeface="Trebuchet MS"/>
              </a:rPr>
              <a:t>A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93039" y="9429250"/>
            <a:ext cx="3755390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385" b="1">
                <a:latin typeface="Trebuchet MS"/>
                <a:cs typeface="Trebuchet MS"/>
              </a:rPr>
              <a:t>A</a:t>
            </a:r>
            <a:r>
              <a:rPr dirty="0" sz="3800" spc="30" b="1">
                <a:latin typeface="Trebuchet MS"/>
                <a:cs typeface="Trebuchet MS"/>
              </a:rPr>
              <a:t>t</a:t>
            </a:r>
            <a:r>
              <a:rPr dirty="0" sz="3800" spc="-5" b="1">
                <a:latin typeface="Trebuchet MS"/>
                <a:cs typeface="Trebuchet MS"/>
              </a:rPr>
              <a:t>l</a:t>
            </a:r>
            <a:r>
              <a:rPr dirty="0" sz="3800" spc="-20" b="1">
                <a:latin typeface="Trebuchet MS"/>
                <a:cs typeface="Trebuchet MS"/>
              </a:rPr>
              <a:t>i</a:t>
            </a:r>
            <a:r>
              <a:rPr dirty="0" sz="3800" spc="360" b="1">
                <a:latin typeface="Trebuchet MS"/>
                <a:cs typeface="Trebuchet MS"/>
              </a:rPr>
              <a:t>q</a:t>
            </a:r>
            <a:r>
              <a:rPr dirty="0" sz="3800" spc="-340" b="1">
                <a:latin typeface="Trebuchet MS"/>
                <a:cs typeface="Trebuchet MS"/>
              </a:rPr>
              <a:t> </a:t>
            </a:r>
            <a:r>
              <a:rPr dirty="0" sz="3800" spc="175" b="1">
                <a:latin typeface="Trebuchet MS"/>
                <a:cs typeface="Trebuchet MS"/>
              </a:rPr>
              <a:t>H</a:t>
            </a:r>
            <a:r>
              <a:rPr dirty="0" sz="3800" spc="550" b="1">
                <a:latin typeface="Trebuchet MS"/>
                <a:cs typeface="Trebuchet MS"/>
              </a:rPr>
              <a:t>a</a:t>
            </a:r>
            <a:r>
              <a:rPr dirty="0" sz="3800" spc="-5" b="1">
                <a:latin typeface="Trebuchet MS"/>
                <a:cs typeface="Trebuchet MS"/>
              </a:rPr>
              <a:t>r</a:t>
            </a:r>
            <a:r>
              <a:rPr dirty="0" sz="3800" spc="365" b="1">
                <a:latin typeface="Trebuchet MS"/>
                <a:cs typeface="Trebuchet MS"/>
              </a:rPr>
              <a:t>d</a:t>
            </a:r>
            <a:r>
              <a:rPr dirty="0" sz="3800" spc="305" b="1">
                <a:latin typeface="Trebuchet MS"/>
                <a:cs typeface="Trebuchet MS"/>
              </a:rPr>
              <a:t>w</a:t>
            </a:r>
            <a:r>
              <a:rPr dirty="0" sz="3800" spc="550" b="1">
                <a:latin typeface="Trebuchet MS"/>
                <a:cs typeface="Trebuchet MS"/>
              </a:rPr>
              <a:t>a</a:t>
            </a:r>
            <a:r>
              <a:rPr dirty="0" sz="3800" spc="-5" b="1">
                <a:latin typeface="Trebuchet MS"/>
                <a:cs typeface="Trebuchet MS"/>
              </a:rPr>
              <a:t>r</a:t>
            </a:r>
            <a:r>
              <a:rPr dirty="0" sz="3800" spc="155" b="1">
                <a:latin typeface="Trebuchet MS"/>
                <a:cs typeface="Trebuchet MS"/>
              </a:rPr>
              <a:t>e</a:t>
            </a:r>
            <a:endParaRPr sz="3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96572"/>
            <a:ext cx="18288000" cy="8486140"/>
            <a:chOff x="0" y="1796572"/>
            <a:chExt cx="18288000" cy="8486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98049"/>
              <a:ext cx="9410699" cy="74580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7562" y="1796572"/>
              <a:ext cx="4714874" cy="61436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1733" y="3548438"/>
              <a:ext cx="4876265" cy="67341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4696" y="7612525"/>
              <a:ext cx="3271966" cy="21462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822531" y="8177"/>
            <a:ext cx="9250045" cy="9340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950" spc="270" b="1">
                <a:latin typeface="Trebuchet MS"/>
                <a:cs typeface="Trebuchet MS"/>
              </a:rPr>
              <a:t>D</a:t>
            </a:r>
            <a:r>
              <a:rPr dirty="0" sz="5950" spc="600" b="1">
                <a:latin typeface="Trebuchet MS"/>
                <a:cs typeface="Trebuchet MS"/>
              </a:rPr>
              <a:t>a</a:t>
            </a:r>
            <a:r>
              <a:rPr dirty="0" sz="5950" spc="-310" b="1">
                <a:latin typeface="Trebuchet MS"/>
                <a:cs typeface="Trebuchet MS"/>
              </a:rPr>
              <a:t>t</a:t>
            </a:r>
            <a:r>
              <a:rPr dirty="0" sz="5950" spc="600" b="1">
                <a:latin typeface="Trebuchet MS"/>
                <a:cs typeface="Trebuchet MS"/>
              </a:rPr>
              <a:t>a</a:t>
            </a:r>
            <a:r>
              <a:rPr dirty="0" sz="5950" spc="-110" b="1">
                <a:latin typeface="Trebuchet MS"/>
                <a:cs typeface="Trebuchet MS"/>
              </a:rPr>
              <a:t>,</a:t>
            </a:r>
            <a:r>
              <a:rPr dirty="0" sz="5950" spc="-765" b="1">
                <a:latin typeface="Trebuchet MS"/>
                <a:cs typeface="Trebuchet MS"/>
              </a:rPr>
              <a:t> </a:t>
            </a:r>
            <a:r>
              <a:rPr dirty="0" sz="5950" spc="330" b="1">
                <a:latin typeface="Trebuchet MS"/>
                <a:cs typeface="Trebuchet MS"/>
              </a:rPr>
              <a:t>R</a:t>
            </a:r>
            <a:r>
              <a:rPr dirty="0" sz="5950" spc="-130" b="1">
                <a:latin typeface="Trebuchet MS"/>
                <a:cs typeface="Trebuchet MS"/>
              </a:rPr>
              <a:t>e</a:t>
            </a:r>
            <a:r>
              <a:rPr dirty="0" sz="5950" spc="295" b="1">
                <a:latin typeface="Trebuchet MS"/>
                <a:cs typeface="Trebuchet MS"/>
              </a:rPr>
              <a:t>q</a:t>
            </a:r>
            <a:r>
              <a:rPr dirty="0" sz="5950" spc="90" b="1">
                <a:latin typeface="Trebuchet MS"/>
                <a:cs typeface="Trebuchet MS"/>
              </a:rPr>
              <a:t>u</a:t>
            </a:r>
            <a:r>
              <a:rPr dirty="0" sz="5950" spc="-130" b="1">
                <a:latin typeface="Trebuchet MS"/>
                <a:cs typeface="Trebuchet MS"/>
              </a:rPr>
              <a:t>e</a:t>
            </a:r>
            <a:r>
              <a:rPr dirty="0" sz="5950" spc="65" b="1">
                <a:latin typeface="Trebuchet MS"/>
                <a:cs typeface="Trebuchet MS"/>
              </a:rPr>
              <a:t>s</a:t>
            </a:r>
            <a:r>
              <a:rPr dirty="0" sz="5950" spc="-310" b="1">
                <a:latin typeface="Trebuchet MS"/>
                <a:cs typeface="Trebuchet MS"/>
              </a:rPr>
              <a:t>t</a:t>
            </a:r>
            <a:r>
              <a:rPr dirty="0" sz="5950" spc="65" b="1">
                <a:latin typeface="Trebuchet MS"/>
                <a:cs typeface="Trebuchet MS"/>
              </a:rPr>
              <a:t>s</a:t>
            </a:r>
            <a:r>
              <a:rPr dirty="0" sz="5950" spc="-110" b="1">
                <a:latin typeface="Trebuchet MS"/>
                <a:cs typeface="Trebuchet MS"/>
              </a:rPr>
              <a:t>,</a:t>
            </a:r>
            <a:r>
              <a:rPr dirty="0" sz="5950" spc="-765" b="1">
                <a:latin typeface="Trebuchet MS"/>
                <a:cs typeface="Trebuchet MS"/>
              </a:rPr>
              <a:t> </a:t>
            </a:r>
            <a:r>
              <a:rPr dirty="0" sz="5950" spc="600" b="1">
                <a:latin typeface="Trebuchet MS"/>
                <a:cs typeface="Trebuchet MS"/>
              </a:rPr>
              <a:t>a</a:t>
            </a:r>
            <a:r>
              <a:rPr dirty="0" sz="5950" spc="125" b="1">
                <a:latin typeface="Trebuchet MS"/>
                <a:cs typeface="Trebuchet MS"/>
              </a:rPr>
              <a:t>n</a:t>
            </a:r>
            <a:r>
              <a:rPr dirty="0" sz="5950" spc="615" b="1">
                <a:latin typeface="Trebuchet MS"/>
                <a:cs typeface="Trebuchet MS"/>
              </a:rPr>
              <a:t>d</a:t>
            </a:r>
            <a:r>
              <a:rPr dirty="0" sz="5950" spc="-765" b="1">
                <a:latin typeface="Trebuchet MS"/>
                <a:cs typeface="Trebuchet MS"/>
              </a:rPr>
              <a:t> </a:t>
            </a:r>
            <a:r>
              <a:rPr dirty="0" sz="5950" spc="-390" b="1">
                <a:latin typeface="Trebuchet MS"/>
                <a:cs typeface="Trebuchet MS"/>
              </a:rPr>
              <a:t>T</a:t>
            </a:r>
            <a:r>
              <a:rPr dirty="0" sz="5950" spc="270" b="1">
                <a:latin typeface="Trebuchet MS"/>
                <a:cs typeface="Trebuchet MS"/>
              </a:rPr>
              <a:t>oo</a:t>
            </a:r>
            <a:r>
              <a:rPr dirty="0" sz="5950" spc="-290" b="1">
                <a:latin typeface="Trebuchet MS"/>
                <a:cs typeface="Trebuchet MS"/>
              </a:rPr>
              <a:t>l</a:t>
            </a:r>
            <a:r>
              <a:rPr dirty="0" sz="5950" spc="365" b="1">
                <a:latin typeface="Trebuchet MS"/>
                <a:cs typeface="Trebuchet MS"/>
              </a:rPr>
              <a:t>s</a:t>
            </a:r>
            <a:endParaRPr sz="59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85230" y="9765113"/>
            <a:ext cx="4148454" cy="3632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200" spc="-30">
                <a:latin typeface="Lucida Sans Unicode"/>
                <a:cs typeface="Lucida Sans Unicode"/>
              </a:rPr>
              <a:t>For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 spc="30">
                <a:latin typeface="Lucida Sans Unicode"/>
                <a:cs typeface="Lucida Sans Unicode"/>
              </a:rPr>
              <a:t>Analysis</a:t>
            </a:r>
            <a:r>
              <a:rPr dirty="0" sz="2200" spc="-110">
                <a:latin typeface="Lucida Sans Unicode"/>
                <a:cs typeface="Lucida Sans Unicode"/>
              </a:rPr>
              <a:t> </a:t>
            </a:r>
            <a:r>
              <a:rPr dirty="0" sz="2200" spc="140">
                <a:latin typeface="Lucida Sans Unicode"/>
                <a:cs typeface="Lucida Sans Unicode"/>
              </a:rPr>
              <a:t>and</a:t>
            </a:r>
            <a:r>
              <a:rPr dirty="0" sz="2200" spc="-114">
                <a:latin typeface="Lucida Sans Unicode"/>
                <a:cs typeface="Lucida Sans Unicode"/>
              </a:rPr>
              <a:t> </a:t>
            </a:r>
            <a:r>
              <a:rPr dirty="0" sz="2200" spc="5">
                <a:latin typeface="Lucida Sans Unicode"/>
                <a:cs typeface="Lucida Sans Unicode"/>
              </a:rPr>
              <a:t>Visualization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757" y="0"/>
            <a:ext cx="124714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85">
                <a:solidFill>
                  <a:srgbClr val="12239D"/>
                </a:solidFill>
                <a:latin typeface="Trebuchet MS"/>
                <a:cs typeface="Trebuchet MS"/>
              </a:rPr>
              <a:t>H</a:t>
            </a:r>
            <a:r>
              <a:rPr dirty="0" sz="3000" spc="370">
                <a:solidFill>
                  <a:srgbClr val="12239D"/>
                </a:solidFill>
                <a:latin typeface="Trebuchet MS"/>
                <a:cs typeface="Trebuchet MS"/>
              </a:rPr>
              <a:t>O</a:t>
            </a:r>
            <a:r>
              <a:rPr dirty="0" sz="3000" spc="560">
                <a:solidFill>
                  <a:srgbClr val="12239D"/>
                </a:solidFill>
                <a:latin typeface="Trebuchet MS"/>
                <a:cs typeface="Trebuchet MS"/>
              </a:rPr>
              <a:t>W</a:t>
            </a:r>
            <a:r>
              <a:rPr dirty="0" sz="3000" spc="470">
                <a:solidFill>
                  <a:srgbClr val="12239D"/>
                </a:solidFill>
                <a:latin typeface="Trebuchet MS"/>
                <a:cs typeface="Trebuchet MS"/>
              </a:rPr>
              <a:t>?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73091" y="1232100"/>
            <a:ext cx="14922500" cy="8045450"/>
            <a:chOff x="2973091" y="1232100"/>
            <a:chExt cx="14922500" cy="80454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3091" y="2124162"/>
              <a:ext cx="3486149" cy="71532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40394" y="1232100"/>
              <a:ext cx="2132330" cy="876300"/>
            </a:xfrm>
            <a:custGeom>
              <a:avLst/>
              <a:gdLst/>
              <a:ahLst/>
              <a:cxnLst/>
              <a:rect l="l" t="t" r="r" b="b"/>
              <a:pathLst>
                <a:path w="2132329" h="876300">
                  <a:moveTo>
                    <a:pt x="1949273" y="270062"/>
                  </a:moveTo>
                  <a:lnTo>
                    <a:pt x="1701632" y="296920"/>
                  </a:lnTo>
                  <a:lnTo>
                    <a:pt x="1697690" y="287820"/>
                  </a:lnTo>
                  <a:lnTo>
                    <a:pt x="1693514" y="277899"/>
                  </a:lnTo>
                  <a:lnTo>
                    <a:pt x="1688874" y="267574"/>
                  </a:lnTo>
                  <a:lnTo>
                    <a:pt x="1683540" y="257259"/>
                  </a:lnTo>
                  <a:lnTo>
                    <a:pt x="1659013" y="209084"/>
                  </a:lnTo>
                  <a:lnTo>
                    <a:pt x="1647672" y="171258"/>
                  </a:lnTo>
                  <a:lnTo>
                    <a:pt x="1650063" y="137520"/>
                  </a:lnTo>
                  <a:lnTo>
                    <a:pt x="1666731" y="101609"/>
                  </a:lnTo>
                  <a:lnTo>
                    <a:pt x="1698222" y="57265"/>
                  </a:lnTo>
                  <a:lnTo>
                    <a:pt x="1736324" y="15648"/>
                  </a:lnTo>
                  <a:lnTo>
                    <a:pt x="1751310" y="0"/>
                  </a:lnTo>
                  <a:lnTo>
                    <a:pt x="1761480" y="12979"/>
                  </a:lnTo>
                  <a:lnTo>
                    <a:pt x="1770659" y="24631"/>
                  </a:lnTo>
                  <a:lnTo>
                    <a:pt x="1778746" y="35045"/>
                  </a:lnTo>
                  <a:lnTo>
                    <a:pt x="1786387" y="45275"/>
                  </a:lnTo>
                  <a:lnTo>
                    <a:pt x="1815631" y="85461"/>
                  </a:lnTo>
                  <a:lnTo>
                    <a:pt x="1934499" y="249747"/>
                  </a:lnTo>
                  <a:lnTo>
                    <a:pt x="1949273" y="270062"/>
                  </a:lnTo>
                  <a:close/>
                </a:path>
                <a:path w="2132329" h="876300">
                  <a:moveTo>
                    <a:pt x="28726" y="875850"/>
                  </a:moveTo>
                  <a:lnTo>
                    <a:pt x="9044" y="860249"/>
                  </a:lnTo>
                  <a:lnTo>
                    <a:pt x="638" y="842368"/>
                  </a:lnTo>
                  <a:lnTo>
                    <a:pt x="0" y="823092"/>
                  </a:lnTo>
                  <a:lnTo>
                    <a:pt x="3620" y="803305"/>
                  </a:lnTo>
                  <a:lnTo>
                    <a:pt x="18483" y="749767"/>
                  </a:lnTo>
                  <a:lnTo>
                    <a:pt x="38693" y="698739"/>
                  </a:lnTo>
                  <a:lnTo>
                    <a:pt x="64965" y="650565"/>
                  </a:lnTo>
                  <a:lnTo>
                    <a:pt x="98017" y="605591"/>
                  </a:lnTo>
                  <a:lnTo>
                    <a:pt x="132011" y="567081"/>
                  </a:lnTo>
                  <a:lnTo>
                    <a:pt x="167156" y="530214"/>
                  </a:lnTo>
                  <a:lnTo>
                    <a:pt x="203432" y="494967"/>
                  </a:lnTo>
                  <a:lnTo>
                    <a:pt x="240819" y="461323"/>
                  </a:lnTo>
                  <a:lnTo>
                    <a:pt x="279296" y="429260"/>
                  </a:lnTo>
                  <a:lnTo>
                    <a:pt x="318841" y="398758"/>
                  </a:lnTo>
                  <a:lnTo>
                    <a:pt x="359435" y="369798"/>
                  </a:lnTo>
                  <a:lnTo>
                    <a:pt x="401057" y="342358"/>
                  </a:lnTo>
                  <a:lnTo>
                    <a:pt x="443686" y="316420"/>
                  </a:lnTo>
                  <a:lnTo>
                    <a:pt x="487301" y="291962"/>
                  </a:lnTo>
                  <a:lnTo>
                    <a:pt x="531882" y="268965"/>
                  </a:lnTo>
                  <a:lnTo>
                    <a:pt x="577408" y="247408"/>
                  </a:lnTo>
                  <a:lnTo>
                    <a:pt x="623858" y="227272"/>
                  </a:lnTo>
                  <a:lnTo>
                    <a:pt x="671213" y="208536"/>
                  </a:lnTo>
                  <a:lnTo>
                    <a:pt x="720293" y="191173"/>
                  </a:lnTo>
                  <a:lnTo>
                    <a:pt x="769517" y="176115"/>
                  </a:lnTo>
                  <a:lnTo>
                    <a:pt x="818879" y="163383"/>
                  </a:lnTo>
                  <a:lnTo>
                    <a:pt x="868370" y="152999"/>
                  </a:lnTo>
                  <a:lnTo>
                    <a:pt x="917982" y="144986"/>
                  </a:lnTo>
                  <a:lnTo>
                    <a:pt x="967708" y="139366"/>
                  </a:lnTo>
                  <a:lnTo>
                    <a:pt x="1017539" y="136160"/>
                  </a:lnTo>
                  <a:lnTo>
                    <a:pt x="1067469" y="135391"/>
                  </a:lnTo>
                  <a:lnTo>
                    <a:pt x="1117489" y="137082"/>
                  </a:lnTo>
                  <a:lnTo>
                    <a:pt x="1167592" y="141253"/>
                  </a:lnTo>
                  <a:lnTo>
                    <a:pt x="1217769" y="147927"/>
                  </a:lnTo>
                  <a:lnTo>
                    <a:pt x="1268013" y="157126"/>
                  </a:lnTo>
                  <a:lnTo>
                    <a:pt x="1318316" y="168873"/>
                  </a:lnTo>
                  <a:lnTo>
                    <a:pt x="1368671" y="183189"/>
                  </a:lnTo>
                  <a:lnTo>
                    <a:pt x="1415981" y="198244"/>
                  </a:lnTo>
                  <a:lnTo>
                    <a:pt x="1463189" y="213915"/>
                  </a:lnTo>
                  <a:lnTo>
                    <a:pt x="1701632" y="296920"/>
                  </a:lnTo>
                  <a:lnTo>
                    <a:pt x="1949273" y="270062"/>
                  </a:lnTo>
                  <a:lnTo>
                    <a:pt x="1958435" y="282660"/>
                  </a:lnTo>
                  <a:lnTo>
                    <a:pt x="824508" y="405638"/>
                  </a:lnTo>
                  <a:lnTo>
                    <a:pt x="778821" y="411971"/>
                  </a:lnTo>
                  <a:lnTo>
                    <a:pt x="737116" y="420429"/>
                  </a:lnTo>
                  <a:lnTo>
                    <a:pt x="686810" y="433615"/>
                  </a:lnTo>
                  <a:lnTo>
                    <a:pt x="637623" y="448600"/>
                  </a:lnTo>
                  <a:lnTo>
                    <a:pt x="589548" y="465365"/>
                  </a:lnTo>
                  <a:lnTo>
                    <a:pt x="542577" y="483888"/>
                  </a:lnTo>
                  <a:lnTo>
                    <a:pt x="496701" y="504152"/>
                  </a:lnTo>
                  <a:lnTo>
                    <a:pt x="451913" y="526135"/>
                  </a:lnTo>
                  <a:lnTo>
                    <a:pt x="408204" y="549819"/>
                  </a:lnTo>
                  <a:lnTo>
                    <a:pt x="365567" y="575184"/>
                  </a:lnTo>
                  <a:lnTo>
                    <a:pt x="323993" y="602209"/>
                  </a:lnTo>
                  <a:lnTo>
                    <a:pt x="283475" y="630876"/>
                  </a:lnTo>
                  <a:lnTo>
                    <a:pt x="244004" y="661165"/>
                  </a:lnTo>
                  <a:lnTo>
                    <a:pt x="205573" y="693055"/>
                  </a:lnTo>
                  <a:lnTo>
                    <a:pt x="168173" y="726528"/>
                  </a:lnTo>
                  <a:lnTo>
                    <a:pt x="131796" y="761564"/>
                  </a:lnTo>
                  <a:lnTo>
                    <a:pt x="96435" y="798142"/>
                  </a:lnTo>
                  <a:lnTo>
                    <a:pt x="62081" y="836244"/>
                  </a:lnTo>
                  <a:lnTo>
                    <a:pt x="28726" y="875850"/>
                  </a:lnTo>
                  <a:close/>
                </a:path>
                <a:path w="2132329" h="876300">
                  <a:moveTo>
                    <a:pt x="1122597" y="853122"/>
                  </a:moveTo>
                  <a:lnTo>
                    <a:pt x="1118712" y="837861"/>
                  </a:lnTo>
                  <a:lnTo>
                    <a:pt x="1120352" y="821693"/>
                  </a:lnTo>
                  <a:lnTo>
                    <a:pt x="1125658" y="805354"/>
                  </a:lnTo>
                  <a:lnTo>
                    <a:pt x="1157266" y="743212"/>
                  </a:lnTo>
                  <a:lnTo>
                    <a:pt x="1185054" y="700225"/>
                  </a:lnTo>
                  <a:lnTo>
                    <a:pt x="1217142" y="661744"/>
                  </a:lnTo>
                  <a:lnTo>
                    <a:pt x="1254537" y="628887"/>
                  </a:lnTo>
                  <a:lnTo>
                    <a:pt x="1298247" y="602774"/>
                  </a:lnTo>
                  <a:lnTo>
                    <a:pt x="1349278" y="584524"/>
                  </a:lnTo>
                  <a:lnTo>
                    <a:pt x="1505159" y="545246"/>
                  </a:lnTo>
                  <a:lnTo>
                    <a:pt x="1581007" y="530950"/>
                  </a:lnTo>
                  <a:lnTo>
                    <a:pt x="1557621" y="513670"/>
                  </a:lnTo>
                  <a:lnTo>
                    <a:pt x="1493068" y="481899"/>
                  </a:lnTo>
                  <a:lnTo>
                    <a:pt x="1453166" y="467559"/>
                  </a:lnTo>
                  <a:lnTo>
                    <a:pt x="1409024" y="454352"/>
                  </a:lnTo>
                  <a:lnTo>
                    <a:pt x="1361274" y="442354"/>
                  </a:lnTo>
                  <a:lnTo>
                    <a:pt x="1310549" y="431641"/>
                  </a:lnTo>
                  <a:lnTo>
                    <a:pt x="1257482" y="422289"/>
                  </a:lnTo>
                  <a:lnTo>
                    <a:pt x="1202704" y="414375"/>
                  </a:lnTo>
                  <a:lnTo>
                    <a:pt x="1146848" y="407975"/>
                  </a:lnTo>
                  <a:lnTo>
                    <a:pt x="1090548" y="403165"/>
                  </a:lnTo>
                  <a:lnTo>
                    <a:pt x="1034435" y="400021"/>
                  </a:lnTo>
                  <a:lnTo>
                    <a:pt x="979142" y="398621"/>
                  </a:lnTo>
                  <a:lnTo>
                    <a:pt x="925302" y="399039"/>
                  </a:lnTo>
                  <a:lnTo>
                    <a:pt x="873546" y="401353"/>
                  </a:lnTo>
                  <a:lnTo>
                    <a:pt x="824508" y="405638"/>
                  </a:lnTo>
                  <a:lnTo>
                    <a:pt x="1958435" y="282660"/>
                  </a:lnTo>
                  <a:lnTo>
                    <a:pt x="1990147" y="326005"/>
                  </a:lnTo>
                  <a:lnTo>
                    <a:pt x="2019584" y="365870"/>
                  </a:lnTo>
                  <a:lnTo>
                    <a:pt x="2049228" y="405580"/>
                  </a:lnTo>
                  <a:lnTo>
                    <a:pt x="2079120" y="445103"/>
                  </a:lnTo>
                  <a:lnTo>
                    <a:pt x="2109303" y="484407"/>
                  </a:lnTo>
                  <a:lnTo>
                    <a:pt x="2124833" y="509634"/>
                  </a:lnTo>
                  <a:lnTo>
                    <a:pt x="2131921" y="533614"/>
                  </a:lnTo>
                  <a:lnTo>
                    <a:pt x="2131802" y="557302"/>
                  </a:lnTo>
                  <a:lnTo>
                    <a:pt x="2125711" y="581655"/>
                  </a:lnTo>
                  <a:lnTo>
                    <a:pt x="2103815" y="629156"/>
                  </a:lnTo>
                  <a:lnTo>
                    <a:pt x="2074624" y="671677"/>
                  </a:lnTo>
                  <a:lnTo>
                    <a:pt x="2040206" y="710114"/>
                  </a:lnTo>
                  <a:lnTo>
                    <a:pt x="1513842" y="771649"/>
                  </a:lnTo>
                  <a:lnTo>
                    <a:pt x="1463397" y="777421"/>
                  </a:lnTo>
                  <a:lnTo>
                    <a:pt x="1413040" y="784239"/>
                  </a:lnTo>
                  <a:lnTo>
                    <a:pt x="1362776" y="792130"/>
                  </a:lnTo>
                  <a:lnTo>
                    <a:pt x="1312609" y="801124"/>
                  </a:lnTo>
                  <a:lnTo>
                    <a:pt x="1265974" y="811696"/>
                  </a:lnTo>
                  <a:lnTo>
                    <a:pt x="1219276" y="824665"/>
                  </a:lnTo>
                  <a:lnTo>
                    <a:pt x="1122597" y="853122"/>
                  </a:lnTo>
                  <a:close/>
                </a:path>
                <a:path w="2132329" h="876300">
                  <a:moveTo>
                    <a:pt x="1965069" y="758826"/>
                  </a:moveTo>
                  <a:lnTo>
                    <a:pt x="1942196" y="760090"/>
                  </a:lnTo>
                  <a:lnTo>
                    <a:pt x="1920064" y="759697"/>
                  </a:lnTo>
                  <a:lnTo>
                    <a:pt x="1869068" y="758129"/>
                  </a:lnTo>
                  <a:lnTo>
                    <a:pt x="1818125" y="757379"/>
                  </a:lnTo>
                  <a:lnTo>
                    <a:pt x="1767240" y="757476"/>
                  </a:lnTo>
                  <a:lnTo>
                    <a:pt x="1716418" y="758447"/>
                  </a:lnTo>
                  <a:lnTo>
                    <a:pt x="1665663" y="760321"/>
                  </a:lnTo>
                  <a:lnTo>
                    <a:pt x="1614979" y="763128"/>
                  </a:lnTo>
                  <a:lnTo>
                    <a:pt x="1564371" y="766894"/>
                  </a:lnTo>
                  <a:lnTo>
                    <a:pt x="1513842" y="771649"/>
                  </a:lnTo>
                  <a:lnTo>
                    <a:pt x="2034844" y="715145"/>
                  </a:lnTo>
                  <a:lnTo>
                    <a:pt x="2002631" y="745366"/>
                  </a:lnTo>
                  <a:lnTo>
                    <a:pt x="1986081" y="754415"/>
                  </a:lnTo>
                  <a:lnTo>
                    <a:pt x="1965069" y="758826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8564" y="2037872"/>
              <a:ext cx="9686924" cy="70389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63377" y="3618429"/>
              <a:ext cx="379265" cy="2654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7889" y="3533011"/>
              <a:ext cx="379265" cy="2654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83439" y="2633356"/>
              <a:ext cx="379265" cy="2654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9325" y="2633356"/>
              <a:ext cx="379265" cy="2654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88749" y="4094944"/>
              <a:ext cx="379265" cy="2654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29262" y="5091484"/>
              <a:ext cx="379265" cy="2654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21979" y="6744154"/>
              <a:ext cx="379265" cy="2654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24523" y="7943798"/>
              <a:ext cx="379265" cy="26546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16000" y="191922"/>
            <a:ext cx="15737205" cy="3930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400" spc="-500">
                <a:latin typeface="Lucida Sans Unicode"/>
                <a:cs typeface="Lucida Sans Unicode"/>
              </a:rPr>
              <a:t>1.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45">
                <a:latin typeface="Lucida Sans Unicode"/>
                <a:cs typeface="Lucida Sans Unicode"/>
              </a:rPr>
              <a:t>Provide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60">
                <a:latin typeface="Lucida Sans Unicode"/>
                <a:cs typeface="Lucida Sans Unicode"/>
              </a:rPr>
              <a:t>the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50">
                <a:latin typeface="Lucida Sans Unicode"/>
                <a:cs typeface="Lucida Sans Unicode"/>
              </a:rPr>
              <a:t>list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-15">
                <a:latin typeface="Lucida Sans Unicode"/>
                <a:cs typeface="Lucida Sans Unicode"/>
              </a:rPr>
              <a:t>of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65">
                <a:latin typeface="Lucida Sans Unicode"/>
                <a:cs typeface="Lucida Sans Unicode"/>
              </a:rPr>
              <a:t>markets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25">
                <a:latin typeface="Lucida Sans Unicode"/>
                <a:cs typeface="Lucida Sans Unicode"/>
              </a:rPr>
              <a:t>in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70">
                <a:latin typeface="Lucida Sans Unicode"/>
                <a:cs typeface="Lucida Sans Unicode"/>
              </a:rPr>
              <a:t>which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85">
                <a:latin typeface="Lucida Sans Unicode"/>
                <a:cs typeface="Lucida Sans Unicode"/>
              </a:rPr>
              <a:t>customer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55">
                <a:latin typeface="Lucida Sans Unicode"/>
                <a:cs typeface="Lucida Sans Unicode"/>
              </a:rPr>
              <a:t>"Atliq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20">
                <a:latin typeface="Lucida Sans Unicode"/>
                <a:cs typeface="Lucida Sans Unicode"/>
              </a:rPr>
              <a:t>Exclusive"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90">
                <a:latin typeface="Lucida Sans Unicode"/>
                <a:cs typeface="Lucida Sans Unicode"/>
              </a:rPr>
              <a:t>operates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-30">
                <a:latin typeface="Lucida Sans Unicode"/>
                <a:cs typeface="Lucida Sans Unicode"/>
              </a:rPr>
              <a:t>its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45">
                <a:latin typeface="Lucida Sans Unicode"/>
                <a:cs typeface="Lucida Sans Unicode"/>
              </a:rPr>
              <a:t>business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25">
                <a:latin typeface="Lucida Sans Unicode"/>
                <a:cs typeface="Lucida Sans Unicode"/>
              </a:rPr>
              <a:t>in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60">
                <a:latin typeface="Lucida Sans Unicode"/>
                <a:cs typeface="Lucida Sans Unicode"/>
              </a:rPr>
              <a:t>the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50">
                <a:latin typeface="Lucida Sans Unicode"/>
                <a:cs typeface="Lucida Sans Unicode"/>
              </a:rPr>
              <a:t>APAC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region.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712565" y="165604"/>
            <a:ext cx="702945" cy="730250"/>
            <a:chOff x="16712565" y="165604"/>
            <a:chExt cx="702945" cy="730250"/>
          </a:xfrm>
        </p:grpSpPr>
        <p:sp>
          <p:nvSpPr>
            <p:cNvPr id="16" name="object 16"/>
            <p:cNvSpPr/>
            <p:nvPr/>
          </p:nvSpPr>
          <p:spPr>
            <a:xfrm>
              <a:off x="16890880" y="176373"/>
              <a:ext cx="513715" cy="527685"/>
            </a:xfrm>
            <a:custGeom>
              <a:avLst/>
              <a:gdLst/>
              <a:ahLst/>
              <a:cxnLst/>
              <a:rect l="l" t="t" r="r" b="b"/>
              <a:pathLst>
                <a:path w="513715" h="527685">
                  <a:moveTo>
                    <a:pt x="311180" y="525278"/>
                  </a:moveTo>
                  <a:lnTo>
                    <a:pt x="243127" y="522459"/>
                  </a:lnTo>
                  <a:lnTo>
                    <a:pt x="205642" y="511414"/>
                  </a:lnTo>
                  <a:lnTo>
                    <a:pt x="167732" y="493979"/>
                  </a:lnTo>
                  <a:lnTo>
                    <a:pt x="130809" y="470176"/>
                  </a:lnTo>
                  <a:lnTo>
                    <a:pt x="96286" y="440030"/>
                  </a:lnTo>
                  <a:lnTo>
                    <a:pt x="49984" y="383256"/>
                  </a:lnTo>
                  <a:lnTo>
                    <a:pt x="16647" y="318061"/>
                  </a:lnTo>
                  <a:lnTo>
                    <a:pt x="0" y="250440"/>
                  </a:lnTo>
                  <a:lnTo>
                    <a:pt x="3993" y="217379"/>
                  </a:lnTo>
                  <a:lnTo>
                    <a:pt x="18592" y="190278"/>
                  </a:lnTo>
                  <a:lnTo>
                    <a:pt x="45592" y="173228"/>
                  </a:lnTo>
                  <a:lnTo>
                    <a:pt x="86790" y="170326"/>
                  </a:lnTo>
                  <a:lnTo>
                    <a:pt x="143980" y="185663"/>
                  </a:lnTo>
                  <a:lnTo>
                    <a:pt x="150345" y="194489"/>
                  </a:lnTo>
                  <a:lnTo>
                    <a:pt x="272576" y="114704"/>
                  </a:lnTo>
                  <a:lnTo>
                    <a:pt x="261276" y="84863"/>
                  </a:lnTo>
                  <a:lnTo>
                    <a:pt x="257269" y="55338"/>
                  </a:lnTo>
                  <a:lnTo>
                    <a:pt x="261413" y="29220"/>
                  </a:lnTo>
                  <a:lnTo>
                    <a:pt x="274568" y="9600"/>
                  </a:lnTo>
                  <a:lnTo>
                    <a:pt x="294253" y="0"/>
                  </a:lnTo>
                  <a:lnTo>
                    <a:pt x="320938" y="6"/>
                  </a:lnTo>
                  <a:lnTo>
                    <a:pt x="394142" y="37187"/>
                  </a:lnTo>
                  <a:lnTo>
                    <a:pt x="440081" y="78537"/>
                  </a:lnTo>
                  <a:lnTo>
                    <a:pt x="491857" y="137842"/>
                  </a:lnTo>
                  <a:lnTo>
                    <a:pt x="513346" y="191924"/>
                  </a:lnTo>
                  <a:lnTo>
                    <a:pt x="513583" y="229691"/>
                  </a:lnTo>
                  <a:lnTo>
                    <a:pt x="497104" y="252996"/>
                  </a:lnTo>
                  <a:lnTo>
                    <a:pt x="468444" y="263694"/>
                  </a:lnTo>
                  <a:lnTo>
                    <a:pt x="432136" y="263637"/>
                  </a:lnTo>
                  <a:lnTo>
                    <a:pt x="392717" y="254679"/>
                  </a:lnTo>
                  <a:lnTo>
                    <a:pt x="348282" y="362173"/>
                  </a:lnTo>
                  <a:lnTo>
                    <a:pt x="358363" y="377848"/>
                  </a:lnTo>
                  <a:lnTo>
                    <a:pt x="375085" y="418798"/>
                  </a:lnTo>
                  <a:lnTo>
                    <a:pt x="380090" y="453164"/>
                  </a:lnTo>
                  <a:lnTo>
                    <a:pt x="374790" y="480972"/>
                  </a:lnTo>
                  <a:lnTo>
                    <a:pt x="360598" y="502244"/>
                  </a:lnTo>
                  <a:lnTo>
                    <a:pt x="338924" y="517004"/>
                  </a:lnTo>
                  <a:lnTo>
                    <a:pt x="311180" y="525278"/>
                  </a:lnTo>
                  <a:close/>
                </a:path>
              </a:pathLst>
            </a:custGeom>
            <a:solidFill>
              <a:srgbClr val="DE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738605" y="586206"/>
              <a:ext cx="285115" cy="280670"/>
            </a:xfrm>
            <a:custGeom>
              <a:avLst/>
              <a:gdLst/>
              <a:ahLst/>
              <a:cxnLst/>
              <a:rect l="l" t="t" r="r" b="b"/>
              <a:pathLst>
                <a:path w="285115" h="280669">
                  <a:moveTo>
                    <a:pt x="0" y="280045"/>
                  </a:moveTo>
                  <a:lnTo>
                    <a:pt x="220228" y="0"/>
                  </a:lnTo>
                  <a:lnTo>
                    <a:pt x="284615" y="60011"/>
                  </a:lnTo>
                  <a:lnTo>
                    <a:pt x="0" y="280045"/>
                  </a:lnTo>
                  <a:close/>
                </a:path>
              </a:pathLst>
            </a:custGeom>
            <a:solidFill>
              <a:srgbClr val="FFFB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07905" y="415115"/>
              <a:ext cx="87615" cy="18138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712566" y="165607"/>
              <a:ext cx="702945" cy="730250"/>
            </a:xfrm>
            <a:custGeom>
              <a:avLst/>
              <a:gdLst/>
              <a:ahLst/>
              <a:cxnLst/>
              <a:rect l="l" t="t" r="r" b="b"/>
              <a:pathLst>
                <a:path w="702944" h="730250">
                  <a:moveTo>
                    <a:pt x="702640" y="229196"/>
                  </a:moveTo>
                  <a:lnTo>
                    <a:pt x="699490" y="194157"/>
                  </a:lnTo>
                  <a:lnTo>
                    <a:pt x="685812" y="159727"/>
                  </a:lnTo>
                  <a:lnTo>
                    <a:pt x="681774" y="152971"/>
                  </a:lnTo>
                  <a:lnTo>
                    <a:pt x="681774" y="201828"/>
                  </a:lnTo>
                  <a:lnTo>
                    <a:pt x="680669" y="239191"/>
                  </a:lnTo>
                  <a:lnTo>
                    <a:pt x="656755" y="264248"/>
                  </a:lnTo>
                  <a:lnTo>
                    <a:pt x="623811" y="267246"/>
                  </a:lnTo>
                  <a:lnTo>
                    <a:pt x="589178" y="256311"/>
                  </a:lnTo>
                  <a:lnTo>
                    <a:pt x="533996" y="217119"/>
                  </a:lnTo>
                  <a:lnTo>
                    <a:pt x="503021" y="183832"/>
                  </a:lnTo>
                  <a:lnTo>
                    <a:pt x="473392" y="144170"/>
                  </a:lnTo>
                  <a:lnTo>
                    <a:pt x="451307" y="102616"/>
                  </a:lnTo>
                  <a:lnTo>
                    <a:pt x="442925" y="63652"/>
                  </a:lnTo>
                  <a:lnTo>
                    <a:pt x="454444" y="31737"/>
                  </a:lnTo>
                  <a:lnTo>
                    <a:pt x="482879" y="19519"/>
                  </a:lnTo>
                  <a:lnTo>
                    <a:pt x="512229" y="21894"/>
                  </a:lnTo>
                  <a:lnTo>
                    <a:pt x="567677" y="51485"/>
                  </a:lnTo>
                  <a:lnTo>
                    <a:pt x="597077" y="77076"/>
                  </a:lnTo>
                  <a:lnTo>
                    <a:pt x="631532" y="114706"/>
                  </a:lnTo>
                  <a:lnTo>
                    <a:pt x="662584" y="158318"/>
                  </a:lnTo>
                  <a:lnTo>
                    <a:pt x="681774" y="201828"/>
                  </a:lnTo>
                  <a:lnTo>
                    <a:pt x="681774" y="152971"/>
                  </a:lnTo>
                  <a:lnTo>
                    <a:pt x="632866" y="82994"/>
                  </a:lnTo>
                  <a:lnTo>
                    <a:pt x="597509" y="47993"/>
                  </a:lnTo>
                  <a:lnTo>
                    <a:pt x="558863" y="20053"/>
                  </a:lnTo>
                  <a:lnTo>
                    <a:pt x="527138" y="6400"/>
                  </a:lnTo>
                  <a:lnTo>
                    <a:pt x="518883" y="2844"/>
                  </a:lnTo>
                  <a:lnTo>
                    <a:pt x="479539" y="0"/>
                  </a:lnTo>
                  <a:lnTo>
                    <a:pt x="442785" y="15151"/>
                  </a:lnTo>
                  <a:lnTo>
                    <a:pt x="440931" y="16484"/>
                  </a:lnTo>
                  <a:lnTo>
                    <a:pt x="440182" y="17157"/>
                  </a:lnTo>
                  <a:lnTo>
                    <a:pt x="439547" y="17932"/>
                  </a:lnTo>
                  <a:lnTo>
                    <a:pt x="439026" y="18808"/>
                  </a:lnTo>
                  <a:lnTo>
                    <a:pt x="425018" y="50546"/>
                  </a:lnTo>
                  <a:lnTo>
                    <a:pt x="426288" y="87769"/>
                  </a:lnTo>
                  <a:lnTo>
                    <a:pt x="439089" y="124929"/>
                  </a:lnTo>
                  <a:lnTo>
                    <a:pt x="352056" y="177927"/>
                  </a:lnTo>
                  <a:lnTo>
                    <a:pt x="328993" y="192532"/>
                  </a:lnTo>
                  <a:lnTo>
                    <a:pt x="290360" y="173951"/>
                  </a:lnTo>
                  <a:lnTo>
                    <a:pt x="244182" y="168529"/>
                  </a:lnTo>
                  <a:lnTo>
                    <a:pt x="202057" y="181051"/>
                  </a:lnTo>
                  <a:lnTo>
                    <a:pt x="171945" y="214642"/>
                  </a:lnTo>
                  <a:lnTo>
                    <a:pt x="164782" y="254190"/>
                  </a:lnTo>
                  <a:lnTo>
                    <a:pt x="173304" y="300545"/>
                  </a:lnTo>
                  <a:lnTo>
                    <a:pt x="193090" y="349275"/>
                  </a:lnTo>
                  <a:lnTo>
                    <a:pt x="219748" y="395986"/>
                  </a:lnTo>
                  <a:lnTo>
                    <a:pt x="238455" y="421855"/>
                  </a:lnTo>
                  <a:lnTo>
                    <a:pt x="237947" y="422148"/>
                  </a:lnTo>
                  <a:lnTo>
                    <a:pt x="236283" y="424383"/>
                  </a:lnTo>
                  <a:lnTo>
                    <a:pt x="216979" y="448030"/>
                  </a:lnTo>
                  <a:lnTo>
                    <a:pt x="143510" y="535508"/>
                  </a:lnTo>
                  <a:lnTo>
                    <a:pt x="99872" y="587984"/>
                  </a:lnTo>
                  <a:lnTo>
                    <a:pt x="58661" y="638746"/>
                  </a:lnTo>
                  <a:lnTo>
                    <a:pt x="25133" y="682104"/>
                  </a:lnTo>
                  <a:lnTo>
                    <a:pt x="4584" y="712381"/>
                  </a:lnTo>
                  <a:lnTo>
                    <a:pt x="4102" y="712787"/>
                  </a:lnTo>
                  <a:lnTo>
                    <a:pt x="1460" y="717524"/>
                  </a:lnTo>
                  <a:lnTo>
                    <a:pt x="0" y="720940"/>
                  </a:lnTo>
                  <a:lnTo>
                    <a:pt x="469" y="722553"/>
                  </a:lnTo>
                  <a:lnTo>
                    <a:pt x="9639" y="730224"/>
                  </a:lnTo>
                  <a:lnTo>
                    <a:pt x="25438" y="722630"/>
                  </a:lnTo>
                  <a:lnTo>
                    <a:pt x="41592" y="709320"/>
                  </a:lnTo>
                  <a:lnTo>
                    <a:pt x="51828" y="699871"/>
                  </a:lnTo>
                  <a:lnTo>
                    <a:pt x="126314" y="638848"/>
                  </a:lnTo>
                  <a:lnTo>
                    <a:pt x="308013" y="490359"/>
                  </a:lnTo>
                  <a:lnTo>
                    <a:pt x="345948" y="512876"/>
                  </a:lnTo>
                  <a:lnTo>
                    <a:pt x="389394" y="532041"/>
                  </a:lnTo>
                  <a:lnTo>
                    <a:pt x="434517" y="544550"/>
                  </a:lnTo>
                  <a:lnTo>
                    <a:pt x="478294" y="547662"/>
                  </a:lnTo>
                  <a:lnTo>
                    <a:pt x="517715" y="538632"/>
                  </a:lnTo>
                  <a:lnTo>
                    <a:pt x="549770" y="514667"/>
                  </a:lnTo>
                  <a:lnTo>
                    <a:pt x="566585" y="478866"/>
                  </a:lnTo>
                  <a:lnTo>
                    <a:pt x="565848" y="438873"/>
                  </a:lnTo>
                  <a:lnTo>
                    <a:pt x="552081" y="399948"/>
                  </a:lnTo>
                  <a:lnTo>
                    <a:pt x="529767" y="367334"/>
                  </a:lnTo>
                  <a:lnTo>
                    <a:pt x="527558" y="365645"/>
                  </a:lnTo>
                  <a:lnTo>
                    <a:pt x="525068" y="365010"/>
                  </a:lnTo>
                  <a:lnTo>
                    <a:pt x="519544" y="365823"/>
                  </a:lnTo>
                  <a:lnTo>
                    <a:pt x="517893" y="383692"/>
                  </a:lnTo>
                  <a:lnTo>
                    <a:pt x="522617" y="388861"/>
                  </a:lnTo>
                  <a:lnTo>
                    <a:pt x="526783" y="394398"/>
                  </a:lnTo>
                  <a:lnTo>
                    <a:pt x="530390" y="400316"/>
                  </a:lnTo>
                  <a:lnTo>
                    <a:pt x="533450" y="406590"/>
                  </a:lnTo>
                  <a:lnTo>
                    <a:pt x="547890" y="455028"/>
                  </a:lnTo>
                  <a:lnTo>
                    <a:pt x="540486" y="491693"/>
                  </a:lnTo>
                  <a:lnTo>
                    <a:pt x="515289" y="515721"/>
                  </a:lnTo>
                  <a:lnTo>
                    <a:pt x="476338" y="526288"/>
                  </a:lnTo>
                  <a:lnTo>
                    <a:pt x="427672" y="522528"/>
                  </a:lnTo>
                  <a:lnTo>
                    <a:pt x="378409" y="507187"/>
                  </a:lnTo>
                  <a:lnTo>
                    <a:pt x="333540" y="483844"/>
                  </a:lnTo>
                  <a:lnTo>
                    <a:pt x="293471" y="453478"/>
                  </a:lnTo>
                  <a:lnTo>
                    <a:pt x="291426" y="451345"/>
                  </a:lnTo>
                  <a:lnTo>
                    <a:pt x="291426" y="477621"/>
                  </a:lnTo>
                  <a:lnTo>
                    <a:pt x="182346" y="566597"/>
                  </a:lnTo>
                  <a:lnTo>
                    <a:pt x="64681" y="662914"/>
                  </a:lnTo>
                  <a:lnTo>
                    <a:pt x="95288" y="625005"/>
                  </a:lnTo>
                  <a:lnTo>
                    <a:pt x="126885" y="587387"/>
                  </a:lnTo>
                  <a:lnTo>
                    <a:pt x="158953" y="549910"/>
                  </a:lnTo>
                  <a:lnTo>
                    <a:pt x="190919" y="512432"/>
                  </a:lnTo>
                  <a:lnTo>
                    <a:pt x="222237" y="474789"/>
                  </a:lnTo>
                  <a:lnTo>
                    <a:pt x="251002" y="438543"/>
                  </a:lnTo>
                  <a:lnTo>
                    <a:pt x="276072" y="465670"/>
                  </a:lnTo>
                  <a:lnTo>
                    <a:pt x="291426" y="477621"/>
                  </a:lnTo>
                  <a:lnTo>
                    <a:pt x="291426" y="451345"/>
                  </a:lnTo>
                  <a:lnTo>
                    <a:pt x="258597" y="417017"/>
                  </a:lnTo>
                  <a:lnTo>
                    <a:pt x="229298" y="375412"/>
                  </a:lnTo>
                  <a:lnTo>
                    <a:pt x="205968" y="329615"/>
                  </a:lnTo>
                  <a:lnTo>
                    <a:pt x="189014" y="280581"/>
                  </a:lnTo>
                  <a:lnTo>
                    <a:pt x="187134" y="233730"/>
                  </a:lnTo>
                  <a:lnTo>
                    <a:pt x="206565" y="203403"/>
                  </a:lnTo>
                  <a:lnTo>
                    <a:pt x="240030" y="189433"/>
                  </a:lnTo>
                  <a:lnTo>
                    <a:pt x="280263" y="191693"/>
                  </a:lnTo>
                  <a:lnTo>
                    <a:pt x="309219" y="205041"/>
                  </a:lnTo>
                  <a:lnTo>
                    <a:pt x="298246" y="211988"/>
                  </a:lnTo>
                  <a:lnTo>
                    <a:pt x="272757" y="231343"/>
                  </a:lnTo>
                  <a:lnTo>
                    <a:pt x="278663" y="298716"/>
                  </a:lnTo>
                  <a:lnTo>
                    <a:pt x="299402" y="336245"/>
                  </a:lnTo>
                  <a:lnTo>
                    <a:pt x="328612" y="372376"/>
                  </a:lnTo>
                  <a:lnTo>
                    <a:pt x="363740" y="404126"/>
                  </a:lnTo>
                  <a:lnTo>
                    <a:pt x="402247" y="428523"/>
                  </a:lnTo>
                  <a:lnTo>
                    <a:pt x="441604" y="442582"/>
                  </a:lnTo>
                  <a:lnTo>
                    <a:pt x="479247" y="443344"/>
                  </a:lnTo>
                  <a:lnTo>
                    <a:pt x="512635" y="427812"/>
                  </a:lnTo>
                  <a:lnTo>
                    <a:pt x="514654" y="425843"/>
                  </a:lnTo>
                  <a:lnTo>
                    <a:pt x="515696" y="423456"/>
                  </a:lnTo>
                  <a:lnTo>
                    <a:pt x="515835" y="417855"/>
                  </a:lnTo>
                  <a:lnTo>
                    <a:pt x="514921" y="415417"/>
                  </a:lnTo>
                  <a:lnTo>
                    <a:pt x="498792" y="412838"/>
                  </a:lnTo>
                  <a:lnTo>
                    <a:pt x="469544" y="424395"/>
                  </a:lnTo>
                  <a:lnTo>
                    <a:pt x="397967" y="402780"/>
                  </a:lnTo>
                  <a:lnTo>
                    <a:pt x="361962" y="376212"/>
                  </a:lnTo>
                  <a:lnTo>
                    <a:pt x="330060" y="343547"/>
                  </a:lnTo>
                  <a:lnTo>
                    <a:pt x="305422" y="308063"/>
                  </a:lnTo>
                  <a:lnTo>
                    <a:pt x="290664" y="241909"/>
                  </a:lnTo>
                  <a:lnTo>
                    <a:pt x="331635" y="215265"/>
                  </a:lnTo>
                  <a:lnTo>
                    <a:pt x="373024" y="189560"/>
                  </a:lnTo>
                  <a:lnTo>
                    <a:pt x="414578" y="164147"/>
                  </a:lnTo>
                  <a:lnTo>
                    <a:pt x="448830" y="142798"/>
                  </a:lnTo>
                  <a:lnTo>
                    <a:pt x="494995" y="207010"/>
                  </a:lnTo>
                  <a:lnTo>
                    <a:pt x="530669" y="240804"/>
                  </a:lnTo>
                  <a:lnTo>
                    <a:pt x="568286" y="267411"/>
                  </a:lnTo>
                  <a:lnTo>
                    <a:pt x="605193" y="284289"/>
                  </a:lnTo>
                  <a:lnTo>
                    <a:pt x="638708" y="288874"/>
                  </a:lnTo>
                  <a:lnTo>
                    <a:pt x="671245" y="279374"/>
                  </a:lnTo>
                  <a:lnTo>
                    <a:pt x="692899" y="258546"/>
                  </a:lnTo>
                  <a:lnTo>
                    <a:pt x="694740" y="252984"/>
                  </a:lnTo>
                  <a:lnTo>
                    <a:pt x="702640" y="229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64794" y="1601042"/>
            <a:ext cx="6496049" cy="70865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8131" y="3609879"/>
            <a:ext cx="8848724" cy="153352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433201" y="2754637"/>
            <a:ext cx="1880235" cy="770255"/>
          </a:xfrm>
          <a:custGeom>
            <a:avLst/>
            <a:gdLst/>
            <a:ahLst/>
            <a:cxnLst/>
            <a:rect l="l" t="t" r="r" b="b"/>
            <a:pathLst>
              <a:path w="1880234" h="770254">
                <a:moveTo>
                  <a:pt x="989677" y="749370"/>
                </a:moveTo>
                <a:lnTo>
                  <a:pt x="986257" y="735971"/>
                </a:lnTo>
                <a:lnTo>
                  <a:pt x="987709" y="721773"/>
                </a:lnTo>
                <a:lnTo>
                  <a:pt x="992394" y="707424"/>
                </a:lnTo>
                <a:lnTo>
                  <a:pt x="1020283" y="652845"/>
                </a:lnTo>
                <a:lnTo>
                  <a:pt x="1044796" y="615088"/>
                </a:lnTo>
                <a:lnTo>
                  <a:pt x="1073099" y="581285"/>
                </a:lnTo>
                <a:lnTo>
                  <a:pt x="1106079" y="552419"/>
                </a:lnTo>
                <a:lnTo>
                  <a:pt x="1144624" y="529471"/>
                </a:lnTo>
                <a:lnTo>
                  <a:pt x="1189620" y="513426"/>
                </a:lnTo>
                <a:lnTo>
                  <a:pt x="1292666" y="487323"/>
                </a:lnTo>
                <a:lnTo>
                  <a:pt x="1342548" y="475483"/>
                </a:lnTo>
                <a:lnTo>
                  <a:pt x="1393934" y="466290"/>
                </a:lnTo>
                <a:lnTo>
                  <a:pt x="1370355" y="449286"/>
                </a:lnTo>
                <a:lnTo>
                  <a:pt x="1303708" y="418426"/>
                </a:lnTo>
                <a:lnTo>
                  <a:pt x="1262229" y="404760"/>
                </a:lnTo>
                <a:lnTo>
                  <a:pt x="1216371" y="392398"/>
                </a:lnTo>
                <a:lnTo>
                  <a:pt x="1166928" y="381433"/>
                </a:lnTo>
                <a:lnTo>
                  <a:pt x="1114694" y="371962"/>
                </a:lnTo>
                <a:lnTo>
                  <a:pt x="1060463" y="364078"/>
                </a:lnTo>
                <a:lnTo>
                  <a:pt x="1005029" y="357878"/>
                </a:lnTo>
                <a:lnTo>
                  <a:pt x="949185" y="353455"/>
                </a:lnTo>
                <a:lnTo>
                  <a:pt x="893727" y="350906"/>
                </a:lnTo>
                <a:lnTo>
                  <a:pt x="839447" y="350325"/>
                </a:lnTo>
                <a:lnTo>
                  <a:pt x="787140" y="351806"/>
                </a:lnTo>
                <a:lnTo>
                  <a:pt x="737600" y="355446"/>
                </a:lnTo>
                <a:lnTo>
                  <a:pt x="691620" y="361339"/>
                </a:lnTo>
                <a:lnTo>
                  <a:pt x="649995" y="369580"/>
                </a:lnTo>
                <a:lnTo>
                  <a:pt x="599801" y="382845"/>
                </a:lnTo>
                <a:lnTo>
                  <a:pt x="550872" y="398136"/>
                </a:lnTo>
                <a:lnTo>
                  <a:pt x="503199" y="415426"/>
                </a:lnTo>
                <a:lnTo>
                  <a:pt x="456771" y="434692"/>
                </a:lnTo>
                <a:lnTo>
                  <a:pt x="411578" y="455907"/>
                </a:lnTo>
                <a:lnTo>
                  <a:pt x="367609" y="479047"/>
                </a:lnTo>
                <a:lnTo>
                  <a:pt x="324855" y="504086"/>
                </a:lnTo>
                <a:lnTo>
                  <a:pt x="283306" y="531000"/>
                </a:lnTo>
                <a:lnTo>
                  <a:pt x="242949" y="559762"/>
                </a:lnTo>
                <a:lnTo>
                  <a:pt x="203777" y="590349"/>
                </a:lnTo>
                <a:lnTo>
                  <a:pt x="165777" y="622735"/>
                </a:lnTo>
                <a:lnTo>
                  <a:pt x="128941" y="656894"/>
                </a:lnTo>
                <a:lnTo>
                  <a:pt x="93257" y="692803"/>
                </a:lnTo>
                <a:lnTo>
                  <a:pt x="58715" y="730434"/>
                </a:lnTo>
                <a:lnTo>
                  <a:pt x="25305" y="769764"/>
                </a:lnTo>
                <a:lnTo>
                  <a:pt x="7960" y="756073"/>
                </a:lnTo>
                <a:lnTo>
                  <a:pt x="555" y="740375"/>
                </a:lnTo>
                <a:lnTo>
                  <a:pt x="0" y="723449"/>
                </a:lnTo>
                <a:lnTo>
                  <a:pt x="3199" y="706073"/>
                </a:lnTo>
                <a:lnTo>
                  <a:pt x="16322" y="659056"/>
                </a:lnTo>
                <a:lnTo>
                  <a:pt x="34158" y="614241"/>
                </a:lnTo>
                <a:lnTo>
                  <a:pt x="57338" y="571929"/>
                </a:lnTo>
                <a:lnTo>
                  <a:pt x="86493" y="532425"/>
                </a:lnTo>
                <a:lnTo>
                  <a:pt x="121573" y="493099"/>
                </a:lnTo>
                <a:lnTo>
                  <a:pt x="158030" y="455730"/>
                </a:lnTo>
                <a:lnTo>
                  <a:pt x="195834" y="420291"/>
                </a:lnTo>
                <a:lnTo>
                  <a:pt x="234959" y="386754"/>
                </a:lnTo>
                <a:lnTo>
                  <a:pt x="275373" y="355090"/>
                </a:lnTo>
                <a:lnTo>
                  <a:pt x="317049" y="325272"/>
                </a:lnTo>
                <a:lnTo>
                  <a:pt x="359957" y="297271"/>
                </a:lnTo>
                <a:lnTo>
                  <a:pt x="404069" y="271060"/>
                </a:lnTo>
                <a:lnTo>
                  <a:pt x="449355" y="246609"/>
                </a:lnTo>
                <a:lnTo>
                  <a:pt x="495787" y="223892"/>
                </a:lnTo>
                <a:lnTo>
                  <a:pt x="543337" y="202880"/>
                </a:lnTo>
                <a:lnTo>
                  <a:pt x="591974" y="183545"/>
                </a:lnTo>
                <a:lnTo>
                  <a:pt x="638584" y="167189"/>
                </a:lnTo>
                <a:lnTo>
                  <a:pt x="685340" y="153181"/>
                </a:lnTo>
                <a:lnTo>
                  <a:pt x="732234" y="141545"/>
                </a:lnTo>
                <a:lnTo>
                  <a:pt x="779257" y="132306"/>
                </a:lnTo>
                <a:lnTo>
                  <a:pt x="826401" y="125489"/>
                </a:lnTo>
                <a:lnTo>
                  <a:pt x="873657" y="121116"/>
                </a:lnTo>
                <a:lnTo>
                  <a:pt x="921016" y="119213"/>
                </a:lnTo>
                <a:lnTo>
                  <a:pt x="968471" y="119804"/>
                </a:lnTo>
                <a:lnTo>
                  <a:pt x="1016011" y="122912"/>
                </a:lnTo>
                <a:lnTo>
                  <a:pt x="1063630" y="128563"/>
                </a:lnTo>
                <a:lnTo>
                  <a:pt x="1111318" y="136780"/>
                </a:lnTo>
                <a:lnTo>
                  <a:pt x="1159066" y="147587"/>
                </a:lnTo>
                <a:lnTo>
                  <a:pt x="1206866" y="161009"/>
                </a:lnTo>
                <a:lnTo>
                  <a:pt x="1255508" y="176466"/>
                </a:lnTo>
                <a:lnTo>
                  <a:pt x="1304050" y="192632"/>
                </a:lnTo>
                <a:lnTo>
                  <a:pt x="1500364" y="260743"/>
                </a:lnTo>
                <a:lnTo>
                  <a:pt x="1489128" y="234980"/>
                </a:lnTo>
                <a:lnTo>
                  <a:pt x="1484429" y="225924"/>
                </a:lnTo>
                <a:lnTo>
                  <a:pt x="1459219" y="174693"/>
                </a:lnTo>
                <a:lnTo>
                  <a:pt x="1452357" y="135504"/>
                </a:lnTo>
                <a:lnTo>
                  <a:pt x="1464785" y="97621"/>
                </a:lnTo>
                <a:lnTo>
                  <a:pt x="1497447" y="50305"/>
                </a:lnTo>
                <a:lnTo>
                  <a:pt x="1507592" y="38177"/>
                </a:lnTo>
                <a:lnTo>
                  <a:pt x="1518811" y="26231"/>
                </a:lnTo>
                <a:lnTo>
                  <a:pt x="1544272" y="0"/>
                </a:lnTo>
                <a:lnTo>
                  <a:pt x="1568446" y="30762"/>
                </a:lnTo>
                <a:lnTo>
                  <a:pt x="1731779" y="254969"/>
                </a:lnTo>
                <a:lnTo>
                  <a:pt x="1795133" y="340544"/>
                </a:lnTo>
                <a:lnTo>
                  <a:pt x="1827231" y="383016"/>
                </a:lnTo>
                <a:lnTo>
                  <a:pt x="1859700" y="425210"/>
                </a:lnTo>
                <a:lnTo>
                  <a:pt x="1873382" y="447355"/>
                </a:lnTo>
                <a:lnTo>
                  <a:pt x="1879621" y="468409"/>
                </a:lnTo>
                <a:lnTo>
                  <a:pt x="1879508" y="489210"/>
                </a:lnTo>
                <a:lnTo>
                  <a:pt x="1874129" y="510596"/>
                </a:lnTo>
                <a:lnTo>
                  <a:pt x="1854808" y="552315"/>
                </a:lnTo>
                <a:lnTo>
                  <a:pt x="1829057" y="589664"/>
                </a:lnTo>
                <a:lnTo>
                  <a:pt x="1798700" y="623429"/>
                </a:lnTo>
                <a:lnTo>
                  <a:pt x="1765561" y="654398"/>
                </a:lnTo>
                <a:lnTo>
                  <a:pt x="1712275" y="667352"/>
                </a:lnTo>
                <a:lnTo>
                  <a:pt x="1692764" y="667015"/>
                </a:lnTo>
                <a:lnTo>
                  <a:pt x="1643720" y="665571"/>
                </a:lnTo>
                <a:lnTo>
                  <a:pt x="1594734" y="664984"/>
                </a:lnTo>
                <a:lnTo>
                  <a:pt x="1545809" y="665287"/>
                </a:lnTo>
                <a:lnTo>
                  <a:pt x="1496950" y="666512"/>
                </a:lnTo>
                <a:lnTo>
                  <a:pt x="1448163" y="668692"/>
                </a:lnTo>
                <a:lnTo>
                  <a:pt x="1399452" y="671859"/>
                </a:lnTo>
                <a:lnTo>
                  <a:pt x="1350822" y="676045"/>
                </a:lnTo>
                <a:lnTo>
                  <a:pt x="1302278" y="681284"/>
                </a:lnTo>
                <a:lnTo>
                  <a:pt x="1253825" y="687606"/>
                </a:lnTo>
                <a:lnTo>
                  <a:pt x="1205468" y="695046"/>
                </a:lnTo>
                <a:lnTo>
                  <a:pt x="1157212" y="703635"/>
                </a:lnTo>
                <a:lnTo>
                  <a:pt x="1116094" y="712937"/>
                </a:lnTo>
                <a:lnTo>
                  <a:pt x="1074920" y="724343"/>
                </a:lnTo>
                <a:lnTo>
                  <a:pt x="1033008" y="736829"/>
                </a:lnTo>
                <a:lnTo>
                  <a:pt x="989677" y="749370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75869" y="263525"/>
            <a:ext cx="16371569" cy="1477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dirty="0" sz="2400" spc="-200">
                <a:latin typeface="Lucida Sans Unicode"/>
                <a:cs typeface="Lucida Sans Unicode"/>
              </a:rPr>
              <a:t>2.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150">
                <a:latin typeface="Lucida Sans Unicode"/>
                <a:cs typeface="Lucida Sans Unicode"/>
              </a:rPr>
              <a:t>What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-40">
                <a:latin typeface="Lucida Sans Unicode"/>
                <a:cs typeface="Lucida Sans Unicode"/>
              </a:rPr>
              <a:t>is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55">
                <a:latin typeface="Lucida Sans Unicode"/>
                <a:cs typeface="Lucida Sans Unicode"/>
              </a:rPr>
              <a:t>the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114">
                <a:latin typeface="Lucida Sans Unicode"/>
                <a:cs typeface="Lucida Sans Unicode"/>
              </a:rPr>
              <a:t>percentage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20">
                <a:latin typeface="Lucida Sans Unicode"/>
                <a:cs typeface="Lucida Sans Unicode"/>
              </a:rPr>
              <a:t>of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45">
                <a:latin typeface="Lucida Sans Unicode"/>
                <a:cs typeface="Lucida Sans Unicode"/>
              </a:rPr>
              <a:t>unique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60">
                <a:latin typeface="Lucida Sans Unicode"/>
                <a:cs typeface="Lucida Sans Unicode"/>
              </a:rPr>
              <a:t>product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85">
                <a:latin typeface="Lucida Sans Unicode"/>
                <a:cs typeface="Lucida Sans Unicode"/>
              </a:rPr>
              <a:t>increase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30">
                <a:latin typeface="Lucida Sans Unicode"/>
                <a:cs typeface="Lucida Sans Unicode"/>
              </a:rPr>
              <a:t>in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-260">
                <a:latin typeface="Lucida Sans Unicode"/>
                <a:cs typeface="Lucida Sans Unicode"/>
              </a:rPr>
              <a:t>2021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-45">
                <a:latin typeface="Lucida Sans Unicode"/>
                <a:cs typeface="Lucida Sans Unicode"/>
              </a:rPr>
              <a:t>vs.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-15">
                <a:latin typeface="Lucida Sans Unicode"/>
                <a:cs typeface="Lucida Sans Unicode"/>
              </a:rPr>
              <a:t>2020?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-10">
                <a:latin typeface="Lucida Sans Unicode"/>
                <a:cs typeface="Lucida Sans Unicode"/>
              </a:rPr>
              <a:t>The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5">
                <a:latin typeface="Lucida Sans Unicode"/>
                <a:cs typeface="Lucida Sans Unicode"/>
              </a:rPr>
              <a:t>final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35">
                <a:latin typeface="Lucida Sans Unicode"/>
                <a:cs typeface="Lucida Sans Unicode"/>
              </a:rPr>
              <a:t>output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70">
                <a:latin typeface="Lucida Sans Unicode"/>
                <a:cs typeface="Lucida Sans Unicode"/>
              </a:rPr>
              <a:t>contains</a:t>
            </a:r>
            <a:r>
              <a:rPr dirty="0" sz="2400" spc="-114">
                <a:latin typeface="Lucida Sans Unicode"/>
                <a:cs typeface="Lucida Sans Unicode"/>
              </a:rPr>
              <a:t> </a:t>
            </a:r>
            <a:r>
              <a:rPr dirty="0" sz="2400" spc="70">
                <a:latin typeface="Lucida Sans Unicode"/>
                <a:cs typeface="Lucida Sans Unicode"/>
              </a:rPr>
              <a:t>these</a:t>
            </a:r>
            <a:r>
              <a:rPr dirty="0" sz="2400" spc="-110">
                <a:latin typeface="Lucida Sans Unicode"/>
                <a:cs typeface="Lucida Sans Unicode"/>
              </a:rPr>
              <a:t> </a:t>
            </a:r>
            <a:r>
              <a:rPr dirty="0" sz="2400" spc="-45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algn="ctr" marL="6464935" marR="6292215">
              <a:lnSpc>
                <a:spcPts val="2850"/>
              </a:lnSpc>
              <a:spcBef>
                <a:spcPts val="105"/>
              </a:spcBef>
            </a:pPr>
            <a:r>
              <a:rPr dirty="0" sz="2400" spc="45">
                <a:solidFill>
                  <a:srgbClr val="958AB5"/>
                </a:solidFill>
                <a:latin typeface="Lucida Sans Unicode"/>
                <a:cs typeface="Lucida Sans Unicode"/>
              </a:rPr>
              <a:t>un</a:t>
            </a:r>
            <a:r>
              <a:rPr dirty="0" sz="2400" spc="-105">
                <a:solidFill>
                  <a:srgbClr val="958AB5"/>
                </a:solidFill>
                <a:latin typeface="Lucida Sans Unicode"/>
                <a:cs typeface="Lucida Sans Unicode"/>
              </a:rPr>
              <a:t>i</a:t>
            </a:r>
            <a:r>
              <a:rPr dirty="0" sz="2400" spc="110">
                <a:solidFill>
                  <a:srgbClr val="958AB5"/>
                </a:solidFill>
                <a:latin typeface="Lucida Sans Unicode"/>
                <a:cs typeface="Lucida Sans Unicode"/>
              </a:rPr>
              <a:t>q</a:t>
            </a:r>
            <a:r>
              <a:rPr dirty="0" sz="2400" spc="45">
                <a:solidFill>
                  <a:srgbClr val="958AB5"/>
                </a:solidFill>
                <a:latin typeface="Lucida Sans Unicode"/>
                <a:cs typeface="Lucida Sans Unicode"/>
              </a:rPr>
              <a:t>u</a:t>
            </a:r>
            <a:r>
              <a:rPr dirty="0" sz="2400" spc="150">
                <a:solidFill>
                  <a:srgbClr val="958AB5"/>
                </a:solidFill>
                <a:latin typeface="Lucida Sans Unicode"/>
                <a:cs typeface="Lucida Sans Unicode"/>
              </a:rPr>
              <a:t>e</a:t>
            </a:r>
            <a:r>
              <a:rPr dirty="0" sz="2400" spc="555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dirty="0" sz="2400" spc="110">
                <a:solidFill>
                  <a:srgbClr val="958AB5"/>
                </a:solidFill>
                <a:latin typeface="Lucida Sans Unicode"/>
                <a:cs typeface="Lucida Sans Unicode"/>
              </a:rPr>
              <a:t>p</a:t>
            </a:r>
            <a:r>
              <a:rPr dirty="0" sz="2400" spc="-90">
                <a:solidFill>
                  <a:srgbClr val="958AB5"/>
                </a:solidFill>
                <a:latin typeface="Lucida Sans Unicode"/>
                <a:cs typeface="Lucida Sans Unicode"/>
              </a:rPr>
              <a:t>r</a:t>
            </a:r>
            <a:r>
              <a:rPr dirty="0" sz="2400" spc="60">
                <a:solidFill>
                  <a:srgbClr val="958AB5"/>
                </a:solidFill>
                <a:latin typeface="Lucida Sans Unicode"/>
                <a:cs typeface="Lucida Sans Unicode"/>
              </a:rPr>
              <a:t>o</a:t>
            </a:r>
            <a:r>
              <a:rPr dirty="0" sz="2400" spc="110">
                <a:solidFill>
                  <a:srgbClr val="958AB5"/>
                </a:solidFill>
                <a:latin typeface="Lucida Sans Unicode"/>
                <a:cs typeface="Lucida Sans Unicode"/>
              </a:rPr>
              <a:t>d</a:t>
            </a:r>
            <a:r>
              <a:rPr dirty="0" sz="2400" spc="45">
                <a:solidFill>
                  <a:srgbClr val="958AB5"/>
                </a:solidFill>
                <a:latin typeface="Lucida Sans Unicode"/>
                <a:cs typeface="Lucida Sans Unicode"/>
              </a:rPr>
              <a:t>u</a:t>
            </a:r>
            <a:r>
              <a:rPr dirty="0" sz="2400" spc="225">
                <a:solidFill>
                  <a:srgbClr val="958AB5"/>
                </a:solidFill>
                <a:latin typeface="Lucida Sans Unicode"/>
                <a:cs typeface="Lucida Sans Unicode"/>
              </a:rPr>
              <a:t>c</a:t>
            </a:r>
            <a:r>
              <a:rPr dirty="0" sz="2400" spc="-25">
                <a:solidFill>
                  <a:srgbClr val="958AB5"/>
                </a:solidFill>
                <a:latin typeface="Lucida Sans Unicode"/>
                <a:cs typeface="Lucida Sans Unicode"/>
              </a:rPr>
              <a:t>t</a:t>
            </a:r>
            <a:r>
              <a:rPr dirty="0" sz="2400" spc="25">
                <a:solidFill>
                  <a:srgbClr val="958AB5"/>
                </a:solidFill>
                <a:latin typeface="Lucida Sans Unicode"/>
                <a:cs typeface="Lucida Sans Unicode"/>
              </a:rPr>
              <a:t>s</a:t>
            </a:r>
            <a:r>
              <a:rPr dirty="0" sz="2400" spc="555">
                <a:solidFill>
                  <a:srgbClr val="958AB5"/>
                </a:solidFill>
                <a:latin typeface="Lucida Sans Unicode"/>
                <a:cs typeface="Lucida Sans Unicode"/>
              </a:rPr>
              <a:t>_</a:t>
            </a:r>
            <a:r>
              <a:rPr dirty="0" sz="2400" spc="-140">
                <a:solidFill>
                  <a:srgbClr val="958AB5"/>
                </a:solidFill>
                <a:latin typeface="Lucida Sans Unicode"/>
                <a:cs typeface="Lucida Sans Unicode"/>
              </a:rPr>
              <a:t>2</a:t>
            </a:r>
            <a:r>
              <a:rPr dirty="0" sz="2400" spc="-15">
                <a:solidFill>
                  <a:srgbClr val="958AB5"/>
                </a:solidFill>
                <a:latin typeface="Lucida Sans Unicode"/>
                <a:cs typeface="Lucida Sans Unicode"/>
              </a:rPr>
              <a:t>0</a:t>
            </a:r>
            <a:r>
              <a:rPr dirty="0" sz="2400" spc="-140">
                <a:solidFill>
                  <a:srgbClr val="958AB5"/>
                </a:solidFill>
                <a:latin typeface="Lucida Sans Unicode"/>
                <a:cs typeface="Lucida Sans Unicode"/>
              </a:rPr>
              <a:t>2</a:t>
            </a:r>
            <a:r>
              <a:rPr dirty="0" sz="2400" spc="-10">
                <a:solidFill>
                  <a:srgbClr val="958AB5"/>
                </a:solidFill>
                <a:latin typeface="Lucida Sans Unicode"/>
                <a:cs typeface="Lucida Sans Unicode"/>
              </a:rPr>
              <a:t>0  </a:t>
            </a:r>
            <a:r>
              <a:rPr dirty="0" sz="2400" spc="40">
                <a:solidFill>
                  <a:srgbClr val="958AB5"/>
                </a:solidFill>
                <a:latin typeface="Lucida Sans Unicode"/>
                <a:cs typeface="Lucida Sans Unicode"/>
              </a:rPr>
              <a:t>unique_products_2021 </a:t>
            </a:r>
            <a:r>
              <a:rPr dirty="0" sz="2400" spc="-745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dirty="0" sz="2400" spc="150">
                <a:solidFill>
                  <a:srgbClr val="958AB5"/>
                </a:solidFill>
                <a:latin typeface="Lucida Sans Unicode"/>
                <a:cs typeface="Lucida Sans Unicode"/>
              </a:rPr>
              <a:t>percentage_chg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2320" y="9191145"/>
            <a:ext cx="133350" cy="1333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680792" y="8262202"/>
            <a:ext cx="6997065" cy="120586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810"/>
              </a:spcBef>
            </a:pPr>
            <a:r>
              <a:rPr dirty="0" sz="3800" spc="185" b="1">
                <a:latin typeface="Trebuchet MS"/>
                <a:cs typeface="Trebuchet MS"/>
              </a:rPr>
              <a:t>Insight: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45">
                <a:solidFill>
                  <a:srgbClr val="12239D"/>
                </a:solidFill>
                <a:latin typeface="Lucida Sans Unicode"/>
                <a:cs typeface="Lucida Sans Unicode"/>
              </a:rPr>
              <a:t>e</a:t>
            </a:r>
            <a:r>
              <a:rPr dirty="0" sz="2900" spc="140">
                <a:solidFill>
                  <a:srgbClr val="12239D"/>
                </a:solidFill>
                <a:latin typeface="Lucida Sans Unicode"/>
                <a:cs typeface="Lucida Sans Unicode"/>
              </a:rPr>
              <a:t>m</a:t>
            </a:r>
            <a:r>
              <a:rPr dirty="0" sz="2900" spc="22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8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135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-41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22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dirty="0" sz="2900" spc="-80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135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-41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12239D"/>
                </a:solidFill>
                <a:latin typeface="Lucida Sans Unicode"/>
                <a:cs typeface="Lucida Sans Unicode"/>
              </a:rPr>
              <a:t>p</a:t>
            </a:r>
            <a:r>
              <a:rPr dirty="0" sz="2900" spc="-240">
                <a:solidFill>
                  <a:srgbClr val="12239D"/>
                </a:solidFill>
                <a:latin typeface="Lucida Sans Unicode"/>
                <a:cs typeface="Lucida Sans Unicode"/>
              </a:rPr>
              <a:t>r</a:t>
            </a:r>
            <a:r>
              <a:rPr dirty="0" sz="2900" spc="-6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>
                <a:solidFill>
                  <a:srgbClr val="12239D"/>
                </a:solidFill>
                <a:latin typeface="Lucida Sans Unicode"/>
                <a:cs typeface="Lucida Sans Unicode"/>
              </a:rPr>
              <a:t>d</a:t>
            </a:r>
            <a:r>
              <a:rPr dirty="0" sz="2900" spc="-80">
                <a:solidFill>
                  <a:srgbClr val="12239D"/>
                </a:solidFill>
                <a:latin typeface="Lucida Sans Unicode"/>
                <a:cs typeface="Lucida Sans Unicode"/>
              </a:rPr>
              <a:t>u</a:t>
            </a:r>
            <a:r>
              <a:rPr dirty="0" sz="2900" spc="135">
                <a:solidFill>
                  <a:srgbClr val="12239D"/>
                </a:solidFill>
                <a:latin typeface="Lucida Sans Unicode"/>
                <a:cs typeface="Lucida Sans Unicode"/>
              </a:rPr>
              <a:t>c</a:t>
            </a:r>
            <a:r>
              <a:rPr dirty="0" sz="2900" spc="-165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-260">
                <a:solidFill>
                  <a:srgbClr val="12239D"/>
                </a:solidFill>
                <a:latin typeface="Lucida Sans Unicode"/>
                <a:cs typeface="Lucida Sans Unicode"/>
              </a:rPr>
              <a:t>i</a:t>
            </a:r>
            <a:r>
              <a:rPr dirty="0" sz="2900" spc="-6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55">
                <a:solidFill>
                  <a:srgbClr val="12239D"/>
                </a:solidFill>
                <a:latin typeface="Lucida Sans Unicode"/>
                <a:cs typeface="Lucida Sans Unicode"/>
              </a:rPr>
              <a:t>n</a:t>
            </a:r>
            <a:r>
              <a:rPr dirty="0" sz="2900" spc="-41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>
                <a:solidFill>
                  <a:srgbClr val="12239D"/>
                </a:solidFill>
                <a:latin typeface="Lucida Sans Unicode"/>
                <a:cs typeface="Lucida Sans Unicode"/>
              </a:rPr>
              <a:t>b</a:t>
            </a:r>
            <a:r>
              <a:rPr dirty="0" sz="2900" spc="-65">
                <a:solidFill>
                  <a:srgbClr val="12239D"/>
                </a:solidFill>
                <a:latin typeface="Lucida Sans Unicode"/>
                <a:cs typeface="Lucida Sans Unicode"/>
              </a:rPr>
              <a:t>o</a:t>
            </a:r>
            <a:r>
              <a:rPr dirty="0" sz="2900" spc="-165">
                <a:solidFill>
                  <a:srgbClr val="12239D"/>
                </a:solidFill>
                <a:latin typeface="Lucida Sans Unicode"/>
                <a:cs typeface="Lucida Sans Unicode"/>
              </a:rPr>
              <a:t>t</a:t>
            </a:r>
            <a:r>
              <a:rPr dirty="0" sz="2900" spc="55">
                <a:solidFill>
                  <a:srgbClr val="12239D"/>
                </a:solidFill>
                <a:latin typeface="Lucida Sans Unicode"/>
                <a:cs typeface="Lucida Sans Unicode"/>
              </a:rPr>
              <a:t>h</a:t>
            </a:r>
            <a:r>
              <a:rPr dirty="0" sz="2900" spc="-415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dirty="0" sz="2900" spc="-145" b="1">
                <a:solidFill>
                  <a:srgbClr val="12239D"/>
                </a:solidFill>
                <a:latin typeface="Trebuchet MS"/>
                <a:cs typeface="Trebuchet MS"/>
              </a:rPr>
              <a:t>i</a:t>
            </a:r>
            <a:r>
              <a:rPr dirty="0" sz="2900" spc="105" b="1">
                <a:solidFill>
                  <a:srgbClr val="12239D"/>
                </a:solidFill>
                <a:latin typeface="Trebuchet MS"/>
                <a:cs typeface="Trebuchet MS"/>
              </a:rPr>
              <a:t>n</a:t>
            </a:r>
            <a:r>
              <a:rPr dirty="0" sz="2900" spc="135" b="1">
                <a:solidFill>
                  <a:srgbClr val="12239D"/>
                </a:solidFill>
                <a:latin typeface="Trebuchet MS"/>
                <a:cs typeface="Trebuchet MS"/>
              </a:rPr>
              <a:t>c</a:t>
            </a:r>
            <a:r>
              <a:rPr dirty="0" sz="2900" spc="-135" b="1">
                <a:solidFill>
                  <a:srgbClr val="12239D"/>
                </a:solidFill>
                <a:latin typeface="Trebuchet MS"/>
                <a:cs typeface="Trebuchet MS"/>
              </a:rPr>
              <a:t>r</a:t>
            </a:r>
            <a:r>
              <a:rPr dirty="0" sz="2900" spc="-20" b="1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dirty="0" sz="2900" spc="285" b="1">
                <a:solidFill>
                  <a:srgbClr val="12239D"/>
                </a:solidFill>
                <a:latin typeface="Trebuchet MS"/>
                <a:cs typeface="Trebuchet MS"/>
              </a:rPr>
              <a:t>a</a:t>
            </a:r>
            <a:r>
              <a:rPr dirty="0" sz="2900" spc="229" b="1">
                <a:solidFill>
                  <a:srgbClr val="12239D"/>
                </a:solidFill>
                <a:latin typeface="Trebuchet MS"/>
                <a:cs typeface="Trebuchet MS"/>
              </a:rPr>
              <a:t>s</a:t>
            </a:r>
            <a:r>
              <a:rPr dirty="0" sz="2900" spc="-20" b="1">
                <a:solidFill>
                  <a:srgbClr val="12239D"/>
                </a:solidFill>
                <a:latin typeface="Trebuchet MS"/>
                <a:cs typeface="Trebuchet MS"/>
              </a:rPr>
              <a:t>e</a:t>
            </a:r>
            <a:r>
              <a:rPr dirty="0" sz="2900" spc="150" b="1">
                <a:solidFill>
                  <a:srgbClr val="12239D"/>
                </a:solidFill>
                <a:latin typeface="Trebuchet MS"/>
                <a:cs typeface="Trebuchet MS"/>
              </a:rPr>
              <a:t>d</a:t>
            </a:r>
            <a:r>
              <a:rPr dirty="0" sz="2900" spc="-31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Aryan Sharma</dc:creator>
  <cp:keywords>DAFYrWw7qf0,BAFYrf3LAuA</cp:keywords>
  <dc:title>Ad_Hoc Insights</dc:title>
  <dcterms:created xsi:type="dcterms:W3CDTF">2023-07-06T04:33:41Z</dcterms:created>
  <dcterms:modified xsi:type="dcterms:W3CDTF">2023-07-06T04:33:41Z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2023-02-26T00:00:00Z</vt:filetime>
  </property>
  <property fmtid="{D5CDD505-2E9C-101B-9397-08002B2CF9AE}" pid="3" name="Creator">
    <vt:lpwstr>Canva</vt:lpwstr>
  </property>
  <property fmtid="{D5CDD505-2E9C-101B-9397-08002B2CF9AE}" pid="4" name="LastSaved">
    <vt:filetime>2023-02-26T00:00:00Z</vt:filetime>
  </property>
</Properties>
</file>